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80" r:id="rId3"/>
    <p:sldId id="263" r:id="rId4"/>
    <p:sldId id="267" r:id="rId5"/>
    <p:sldId id="281" r:id="rId6"/>
    <p:sldId id="284" r:id="rId7"/>
    <p:sldId id="285" r:id="rId8"/>
    <p:sldId id="282" r:id="rId9"/>
    <p:sldId id="283" r:id="rId10"/>
    <p:sldId id="268" r:id="rId11"/>
    <p:sldId id="279" r:id="rId12"/>
    <p:sldId id="278" r:id="rId13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5"/>
    <p:restoredTop sz="95887" autoAdjust="0"/>
  </p:normalViewPr>
  <p:slideViewPr>
    <p:cSldViewPr snapToGrid="0" snapToObjects="1">
      <p:cViewPr varScale="1">
        <p:scale>
          <a:sx n="109" d="100"/>
          <a:sy n="109" d="100"/>
        </p:scale>
        <p:origin x="10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439B6-F45A-D845-A578-FFDCD2D13F75}" type="doc">
      <dgm:prSet loTypeId="urn:microsoft.com/office/officeart/2009/3/layout/RandomtoResultProces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0CD0B394-9C17-1E45-9F29-08F14BCF09DA}">
      <dgm:prSet phldrT="[Text]"/>
      <dgm:spPr/>
      <dgm:t>
        <a:bodyPr/>
        <a:lstStyle/>
        <a:p>
          <a:r>
            <a:rPr lang="de-DE" dirty="0"/>
            <a:t>Ziel</a:t>
          </a:r>
        </a:p>
      </dgm:t>
    </dgm:pt>
    <dgm:pt modelId="{D0A4BB5E-4690-384F-BAAF-AFC49938D557}" type="parTrans" cxnId="{C48ECD71-5082-C64F-8E48-D3D1A9657FC2}">
      <dgm:prSet/>
      <dgm:spPr/>
      <dgm:t>
        <a:bodyPr/>
        <a:lstStyle/>
        <a:p>
          <a:endParaRPr lang="de-DE"/>
        </a:p>
      </dgm:t>
    </dgm:pt>
    <dgm:pt modelId="{BF3453BA-7C7A-1446-9354-388437B1687D}" type="sibTrans" cxnId="{C48ECD71-5082-C64F-8E48-D3D1A9657FC2}">
      <dgm:prSet/>
      <dgm:spPr/>
      <dgm:t>
        <a:bodyPr/>
        <a:lstStyle/>
        <a:p>
          <a:endParaRPr lang="de-DE"/>
        </a:p>
      </dgm:t>
    </dgm:pt>
    <dgm:pt modelId="{F567209B-2AB9-D74B-B388-1E0A838B5FC5}">
      <dgm:prSet phldrT="[Text]"/>
      <dgm:spPr/>
      <dgm:t>
        <a:bodyPr/>
        <a:lstStyle/>
        <a:p>
          <a:r>
            <a:rPr lang="de-DE" dirty="0"/>
            <a:t>Generierung einer Datengrundlage Internationale Jugendbegegnungen!</a:t>
          </a:r>
        </a:p>
        <a:p>
          <a:r>
            <a:rPr lang="de-DE" dirty="0"/>
            <a:t>Verlässlichkeit der Datengrundlage durch Kontinuität der Mitwirkenden und Annäherung an Repräsentativität!</a:t>
          </a:r>
        </a:p>
      </dgm:t>
    </dgm:pt>
    <dgm:pt modelId="{A895B5FC-AE52-2A40-8B58-8DD306F430D6}" type="parTrans" cxnId="{180BB91E-3F21-BC4A-ADD5-78261F2A2534}">
      <dgm:prSet/>
      <dgm:spPr/>
      <dgm:t>
        <a:bodyPr/>
        <a:lstStyle/>
        <a:p>
          <a:endParaRPr lang="de-DE"/>
        </a:p>
      </dgm:t>
    </dgm:pt>
    <dgm:pt modelId="{F648C566-67D1-9940-96F6-CBA02D531CBF}" type="sibTrans" cxnId="{180BB91E-3F21-BC4A-ADD5-78261F2A2534}">
      <dgm:prSet/>
      <dgm:spPr/>
      <dgm:t>
        <a:bodyPr/>
        <a:lstStyle/>
        <a:p>
          <a:endParaRPr lang="de-DE"/>
        </a:p>
      </dgm:t>
    </dgm:pt>
    <dgm:pt modelId="{2EBB8E02-59E0-7F4A-A66D-16937F154AE9}">
      <dgm:prSet phldrT="[Text]"/>
      <dgm:spPr/>
      <dgm:t>
        <a:bodyPr/>
        <a:lstStyle/>
        <a:p>
          <a:r>
            <a:rPr lang="de-DE" dirty="0"/>
            <a:t>Praktischer Nutzen!</a:t>
          </a:r>
        </a:p>
      </dgm:t>
    </dgm:pt>
    <dgm:pt modelId="{D57F3B08-1EA8-494C-99E0-CB962152419D}" type="parTrans" cxnId="{2EEF8EE6-9BBF-3C4A-9B59-908FE9A67FE7}">
      <dgm:prSet/>
      <dgm:spPr/>
      <dgm:t>
        <a:bodyPr/>
        <a:lstStyle/>
        <a:p>
          <a:endParaRPr lang="de-DE"/>
        </a:p>
      </dgm:t>
    </dgm:pt>
    <dgm:pt modelId="{6036B600-DB90-554B-8BAB-08C622272A05}" type="sibTrans" cxnId="{2EEF8EE6-9BBF-3C4A-9B59-908FE9A67FE7}">
      <dgm:prSet/>
      <dgm:spPr/>
      <dgm:t>
        <a:bodyPr/>
        <a:lstStyle/>
        <a:p>
          <a:endParaRPr lang="de-DE"/>
        </a:p>
      </dgm:t>
    </dgm:pt>
    <dgm:pt modelId="{91FE8D1D-E840-9D4B-A248-EC4AB98606C0}">
      <dgm:prSet phldrT="[Text]"/>
      <dgm:spPr/>
      <dgm:t>
        <a:bodyPr/>
        <a:lstStyle/>
        <a:p>
          <a:r>
            <a:rPr lang="de-DE" dirty="0"/>
            <a:t>Referenzdaten für ein Berichtswesen!</a:t>
          </a:r>
        </a:p>
        <a:p>
          <a:r>
            <a:rPr lang="de-DE" dirty="0"/>
            <a:t>Jährliches Monitoring von Entwicklungen!</a:t>
          </a:r>
        </a:p>
        <a:p>
          <a:r>
            <a:rPr lang="de-DE" dirty="0"/>
            <a:t>Bereitstellung aktueller Vergleichsdaten!</a:t>
          </a:r>
        </a:p>
      </dgm:t>
    </dgm:pt>
    <dgm:pt modelId="{4A7953EB-AF04-6449-A0A5-38C02F22F702}" type="parTrans" cxnId="{B68DF750-7BEC-AB47-83AE-BFBB21427DDF}">
      <dgm:prSet/>
      <dgm:spPr/>
      <dgm:t>
        <a:bodyPr/>
        <a:lstStyle/>
        <a:p>
          <a:endParaRPr lang="de-DE"/>
        </a:p>
      </dgm:t>
    </dgm:pt>
    <dgm:pt modelId="{B69A673C-2B2F-704A-A88E-CE7DDF1007DA}" type="sibTrans" cxnId="{B68DF750-7BEC-AB47-83AE-BFBB21427DDF}">
      <dgm:prSet/>
      <dgm:spPr/>
      <dgm:t>
        <a:bodyPr/>
        <a:lstStyle/>
        <a:p>
          <a:endParaRPr lang="de-DE"/>
        </a:p>
      </dgm:t>
    </dgm:pt>
    <dgm:pt modelId="{042344D8-88A1-004A-9A57-24D3B88CB441}" type="pres">
      <dgm:prSet presAssocID="{D10439B6-F45A-D845-A578-FFDCD2D13F75}" presName="Name0" presStyleCnt="0">
        <dgm:presLayoutVars>
          <dgm:dir/>
          <dgm:animOne val="branch"/>
          <dgm:animLvl val="lvl"/>
        </dgm:presLayoutVars>
      </dgm:prSet>
      <dgm:spPr/>
    </dgm:pt>
    <dgm:pt modelId="{E92A20BF-395E-BC4C-AC65-D6757D11F06C}" type="pres">
      <dgm:prSet presAssocID="{0CD0B394-9C17-1E45-9F29-08F14BCF09DA}" presName="chaos" presStyleCnt="0"/>
      <dgm:spPr/>
    </dgm:pt>
    <dgm:pt modelId="{946BC4AC-5A92-4D43-9F7F-593F67CBCF94}" type="pres">
      <dgm:prSet presAssocID="{0CD0B394-9C17-1E45-9F29-08F14BCF09DA}" presName="parTx1" presStyleLbl="revTx" presStyleIdx="0" presStyleCnt="3"/>
      <dgm:spPr/>
    </dgm:pt>
    <dgm:pt modelId="{B8D490F3-0B17-B349-8DE1-0B3FC92AD64A}" type="pres">
      <dgm:prSet presAssocID="{0CD0B394-9C17-1E45-9F29-08F14BCF09DA}" presName="desTx1" presStyleLbl="revTx" presStyleIdx="1" presStyleCnt="3" custScaleX="198612">
        <dgm:presLayoutVars>
          <dgm:bulletEnabled val="1"/>
        </dgm:presLayoutVars>
      </dgm:prSet>
      <dgm:spPr/>
    </dgm:pt>
    <dgm:pt modelId="{7E21D1DE-EC46-0942-95BC-90A0BB94F416}" type="pres">
      <dgm:prSet presAssocID="{0CD0B394-9C17-1E45-9F29-08F14BCF09DA}" presName="c1" presStyleLbl="node1" presStyleIdx="0" presStyleCnt="19"/>
      <dgm:spPr/>
    </dgm:pt>
    <dgm:pt modelId="{76A53D96-72F2-EE42-BEC4-936E6B8533B8}" type="pres">
      <dgm:prSet presAssocID="{0CD0B394-9C17-1E45-9F29-08F14BCF09DA}" presName="c2" presStyleLbl="node1" presStyleIdx="1" presStyleCnt="19"/>
      <dgm:spPr/>
    </dgm:pt>
    <dgm:pt modelId="{974B7E66-4DC1-D44A-A090-256113B087B7}" type="pres">
      <dgm:prSet presAssocID="{0CD0B394-9C17-1E45-9F29-08F14BCF09DA}" presName="c3" presStyleLbl="node1" presStyleIdx="2" presStyleCnt="19"/>
      <dgm:spPr/>
    </dgm:pt>
    <dgm:pt modelId="{B70E0150-F3B9-F149-AF6F-DF10683B00F7}" type="pres">
      <dgm:prSet presAssocID="{0CD0B394-9C17-1E45-9F29-08F14BCF09DA}" presName="c4" presStyleLbl="node1" presStyleIdx="3" presStyleCnt="19"/>
      <dgm:spPr/>
    </dgm:pt>
    <dgm:pt modelId="{8B619E3B-5915-DE4C-A88D-CD6EC0C5EAA9}" type="pres">
      <dgm:prSet presAssocID="{0CD0B394-9C17-1E45-9F29-08F14BCF09DA}" presName="c5" presStyleLbl="node1" presStyleIdx="4" presStyleCnt="19"/>
      <dgm:spPr/>
    </dgm:pt>
    <dgm:pt modelId="{3A573B99-6073-9F4D-8A46-2BDEC7019C2A}" type="pres">
      <dgm:prSet presAssocID="{0CD0B394-9C17-1E45-9F29-08F14BCF09DA}" presName="c6" presStyleLbl="node1" presStyleIdx="5" presStyleCnt="19"/>
      <dgm:spPr/>
    </dgm:pt>
    <dgm:pt modelId="{8C3B8FDF-A312-B545-B10B-626DCAA1FE23}" type="pres">
      <dgm:prSet presAssocID="{0CD0B394-9C17-1E45-9F29-08F14BCF09DA}" presName="c7" presStyleLbl="node1" presStyleIdx="6" presStyleCnt="19"/>
      <dgm:spPr/>
    </dgm:pt>
    <dgm:pt modelId="{7FA10420-D1DB-374D-97B8-7EDDE38024F0}" type="pres">
      <dgm:prSet presAssocID="{0CD0B394-9C17-1E45-9F29-08F14BCF09DA}" presName="c8" presStyleLbl="node1" presStyleIdx="7" presStyleCnt="19"/>
      <dgm:spPr/>
    </dgm:pt>
    <dgm:pt modelId="{38DDECEF-5A52-8D4E-B995-8A25751ABD6E}" type="pres">
      <dgm:prSet presAssocID="{0CD0B394-9C17-1E45-9F29-08F14BCF09DA}" presName="c9" presStyleLbl="node1" presStyleIdx="8" presStyleCnt="19"/>
      <dgm:spPr/>
    </dgm:pt>
    <dgm:pt modelId="{51D17E83-5D56-0F4E-B4F2-730540CA6F6A}" type="pres">
      <dgm:prSet presAssocID="{0CD0B394-9C17-1E45-9F29-08F14BCF09DA}" presName="c10" presStyleLbl="node1" presStyleIdx="9" presStyleCnt="19"/>
      <dgm:spPr/>
    </dgm:pt>
    <dgm:pt modelId="{4BFE9509-06E1-174F-80BF-51FEE16AAD48}" type="pres">
      <dgm:prSet presAssocID="{0CD0B394-9C17-1E45-9F29-08F14BCF09DA}" presName="c11" presStyleLbl="node1" presStyleIdx="10" presStyleCnt="19"/>
      <dgm:spPr/>
    </dgm:pt>
    <dgm:pt modelId="{0ED95B5C-CDE1-9D42-ABCB-B2101B3C53AB}" type="pres">
      <dgm:prSet presAssocID="{0CD0B394-9C17-1E45-9F29-08F14BCF09DA}" presName="c12" presStyleLbl="node1" presStyleIdx="11" presStyleCnt="19"/>
      <dgm:spPr/>
    </dgm:pt>
    <dgm:pt modelId="{8EC5C5EF-8A4B-6A43-8FB8-F6B22B04594E}" type="pres">
      <dgm:prSet presAssocID="{0CD0B394-9C17-1E45-9F29-08F14BCF09DA}" presName="c13" presStyleLbl="node1" presStyleIdx="12" presStyleCnt="19"/>
      <dgm:spPr/>
    </dgm:pt>
    <dgm:pt modelId="{3E3A2030-2426-AF42-832C-4BF1FF06C108}" type="pres">
      <dgm:prSet presAssocID="{0CD0B394-9C17-1E45-9F29-08F14BCF09DA}" presName="c14" presStyleLbl="node1" presStyleIdx="13" presStyleCnt="19"/>
      <dgm:spPr/>
    </dgm:pt>
    <dgm:pt modelId="{4C06389D-FD0B-254A-AB1A-0A014144C9B5}" type="pres">
      <dgm:prSet presAssocID="{0CD0B394-9C17-1E45-9F29-08F14BCF09DA}" presName="c15" presStyleLbl="node1" presStyleIdx="14" presStyleCnt="19"/>
      <dgm:spPr/>
    </dgm:pt>
    <dgm:pt modelId="{5F7486A4-1C4A-1347-A647-656967AA90E7}" type="pres">
      <dgm:prSet presAssocID="{0CD0B394-9C17-1E45-9F29-08F14BCF09DA}" presName="c16" presStyleLbl="node1" presStyleIdx="15" presStyleCnt="19"/>
      <dgm:spPr/>
    </dgm:pt>
    <dgm:pt modelId="{35AEA992-016E-9743-8E78-70057803380B}" type="pres">
      <dgm:prSet presAssocID="{0CD0B394-9C17-1E45-9F29-08F14BCF09DA}" presName="c17" presStyleLbl="node1" presStyleIdx="16" presStyleCnt="19"/>
      <dgm:spPr/>
    </dgm:pt>
    <dgm:pt modelId="{E15A7839-D00F-5645-A9D8-074DE4138AE8}" type="pres">
      <dgm:prSet presAssocID="{0CD0B394-9C17-1E45-9F29-08F14BCF09DA}" presName="c18" presStyleLbl="node1" presStyleIdx="17" presStyleCnt="19"/>
      <dgm:spPr/>
    </dgm:pt>
    <dgm:pt modelId="{74B59216-7085-284A-82D8-3BC69425BD91}" type="pres">
      <dgm:prSet presAssocID="{BF3453BA-7C7A-1446-9354-388437B1687D}" presName="chevronComposite1" presStyleCnt="0"/>
      <dgm:spPr/>
    </dgm:pt>
    <dgm:pt modelId="{9173DA3C-332D-E140-8D36-9CB29C9B9CBC}" type="pres">
      <dgm:prSet presAssocID="{BF3453BA-7C7A-1446-9354-388437B1687D}" presName="chevron1" presStyleLbl="sibTrans2D1" presStyleIdx="0" presStyleCnt="2"/>
      <dgm:spPr/>
    </dgm:pt>
    <dgm:pt modelId="{6ED8F0C3-5381-F543-80FF-782BD4784E3D}" type="pres">
      <dgm:prSet presAssocID="{BF3453BA-7C7A-1446-9354-388437B1687D}" presName="spChevron1" presStyleCnt="0"/>
      <dgm:spPr/>
    </dgm:pt>
    <dgm:pt modelId="{CF581700-1217-224F-AC4E-67BD24075E08}" type="pres">
      <dgm:prSet presAssocID="{BF3453BA-7C7A-1446-9354-388437B1687D}" presName="overlap" presStyleCnt="0"/>
      <dgm:spPr/>
    </dgm:pt>
    <dgm:pt modelId="{E0A7B4AD-9E27-3D4D-8187-5B5CFDC62125}" type="pres">
      <dgm:prSet presAssocID="{BF3453BA-7C7A-1446-9354-388437B1687D}" presName="chevronComposite2" presStyleCnt="0"/>
      <dgm:spPr/>
    </dgm:pt>
    <dgm:pt modelId="{74E47360-EDFD-844D-883E-613F225ACD7D}" type="pres">
      <dgm:prSet presAssocID="{BF3453BA-7C7A-1446-9354-388437B1687D}" presName="chevron2" presStyleLbl="sibTrans2D1" presStyleIdx="1" presStyleCnt="2"/>
      <dgm:spPr/>
    </dgm:pt>
    <dgm:pt modelId="{7C2D5452-A554-234C-A524-4B70163C46A6}" type="pres">
      <dgm:prSet presAssocID="{BF3453BA-7C7A-1446-9354-388437B1687D}" presName="spChevron2" presStyleCnt="0"/>
      <dgm:spPr/>
    </dgm:pt>
    <dgm:pt modelId="{48F9D5E6-48A7-8D40-870A-8D02312D1AC6}" type="pres">
      <dgm:prSet presAssocID="{2EBB8E02-59E0-7F4A-A66D-16937F154AE9}" presName="last" presStyleCnt="0"/>
      <dgm:spPr/>
    </dgm:pt>
    <dgm:pt modelId="{DFD1F939-8F69-A540-881F-396F8261343D}" type="pres">
      <dgm:prSet presAssocID="{2EBB8E02-59E0-7F4A-A66D-16937F154AE9}" presName="circleTx" presStyleLbl="node1" presStyleIdx="18" presStyleCnt="19"/>
      <dgm:spPr/>
    </dgm:pt>
    <dgm:pt modelId="{D38826CA-B204-954D-8038-BFAEEA38662C}" type="pres">
      <dgm:prSet presAssocID="{2EBB8E02-59E0-7F4A-A66D-16937F154AE9}" presName="desTxN" presStyleLbl="revTx" presStyleIdx="2" presStyleCnt="3" custScaleX="174689">
        <dgm:presLayoutVars>
          <dgm:bulletEnabled val="1"/>
        </dgm:presLayoutVars>
      </dgm:prSet>
      <dgm:spPr/>
    </dgm:pt>
    <dgm:pt modelId="{81376F38-3C94-194E-8158-9EC3DEF80334}" type="pres">
      <dgm:prSet presAssocID="{2EBB8E02-59E0-7F4A-A66D-16937F154AE9}" presName="spN" presStyleCnt="0"/>
      <dgm:spPr/>
    </dgm:pt>
  </dgm:ptLst>
  <dgm:cxnLst>
    <dgm:cxn modelId="{15B3491A-3310-214E-9B73-15B27ABCC4AC}" type="presOf" srcId="{91FE8D1D-E840-9D4B-A248-EC4AB98606C0}" destId="{D38826CA-B204-954D-8038-BFAEEA38662C}" srcOrd="0" destOrd="0" presId="urn:microsoft.com/office/officeart/2009/3/layout/RandomtoResultProcess"/>
    <dgm:cxn modelId="{180BB91E-3F21-BC4A-ADD5-78261F2A2534}" srcId="{0CD0B394-9C17-1E45-9F29-08F14BCF09DA}" destId="{F567209B-2AB9-D74B-B388-1E0A838B5FC5}" srcOrd="0" destOrd="0" parTransId="{A895B5FC-AE52-2A40-8B58-8DD306F430D6}" sibTransId="{F648C566-67D1-9940-96F6-CBA02D531CBF}"/>
    <dgm:cxn modelId="{43D61849-8E64-CF4F-9090-817EBA81ACD3}" type="presOf" srcId="{0CD0B394-9C17-1E45-9F29-08F14BCF09DA}" destId="{946BC4AC-5A92-4D43-9F7F-593F67CBCF94}" srcOrd="0" destOrd="0" presId="urn:microsoft.com/office/officeart/2009/3/layout/RandomtoResultProcess"/>
    <dgm:cxn modelId="{B68DF750-7BEC-AB47-83AE-BFBB21427DDF}" srcId="{2EBB8E02-59E0-7F4A-A66D-16937F154AE9}" destId="{91FE8D1D-E840-9D4B-A248-EC4AB98606C0}" srcOrd="0" destOrd="0" parTransId="{4A7953EB-AF04-6449-A0A5-38C02F22F702}" sibTransId="{B69A673C-2B2F-704A-A88E-CE7DDF1007DA}"/>
    <dgm:cxn modelId="{C48ECD71-5082-C64F-8E48-D3D1A9657FC2}" srcId="{D10439B6-F45A-D845-A578-FFDCD2D13F75}" destId="{0CD0B394-9C17-1E45-9F29-08F14BCF09DA}" srcOrd="0" destOrd="0" parTransId="{D0A4BB5E-4690-384F-BAAF-AFC49938D557}" sibTransId="{BF3453BA-7C7A-1446-9354-388437B1687D}"/>
    <dgm:cxn modelId="{392274C3-C2F7-3C48-9158-8C9775B567CB}" type="presOf" srcId="{2EBB8E02-59E0-7F4A-A66D-16937F154AE9}" destId="{DFD1F939-8F69-A540-881F-396F8261343D}" srcOrd="0" destOrd="0" presId="urn:microsoft.com/office/officeart/2009/3/layout/RandomtoResultProcess"/>
    <dgm:cxn modelId="{3A67D3E0-A6AA-2941-93E5-19C328A47DC0}" type="presOf" srcId="{F567209B-2AB9-D74B-B388-1E0A838B5FC5}" destId="{B8D490F3-0B17-B349-8DE1-0B3FC92AD64A}" srcOrd="0" destOrd="0" presId="urn:microsoft.com/office/officeart/2009/3/layout/RandomtoResultProcess"/>
    <dgm:cxn modelId="{2EEF8EE6-9BBF-3C4A-9B59-908FE9A67FE7}" srcId="{D10439B6-F45A-D845-A578-FFDCD2D13F75}" destId="{2EBB8E02-59E0-7F4A-A66D-16937F154AE9}" srcOrd="1" destOrd="0" parTransId="{D57F3B08-1EA8-494C-99E0-CB962152419D}" sibTransId="{6036B600-DB90-554B-8BAB-08C622272A05}"/>
    <dgm:cxn modelId="{B2F7C0FF-F6B6-F34A-A2EA-AC8E3B1EB763}" type="presOf" srcId="{D10439B6-F45A-D845-A578-FFDCD2D13F75}" destId="{042344D8-88A1-004A-9A57-24D3B88CB441}" srcOrd="0" destOrd="0" presId="urn:microsoft.com/office/officeart/2009/3/layout/RandomtoResultProcess"/>
    <dgm:cxn modelId="{08402D28-7FF4-6447-AD00-CD15B675A2B1}" type="presParOf" srcId="{042344D8-88A1-004A-9A57-24D3B88CB441}" destId="{E92A20BF-395E-BC4C-AC65-D6757D11F06C}" srcOrd="0" destOrd="0" presId="urn:microsoft.com/office/officeart/2009/3/layout/RandomtoResultProcess"/>
    <dgm:cxn modelId="{8D19D44B-6E34-FE4C-A218-8C8F5DA54F27}" type="presParOf" srcId="{E92A20BF-395E-BC4C-AC65-D6757D11F06C}" destId="{946BC4AC-5A92-4D43-9F7F-593F67CBCF94}" srcOrd="0" destOrd="0" presId="urn:microsoft.com/office/officeart/2009/3/layout/RandomtoResultProcess"/>
    <dgm:cxn modelId="{82071596-CDC7-6B4C-AE45-9C5527FB5016}" type="presParOf" srcId="{E92A20BF-395E-BC4C-AC65-D6757D11F06C}" destId="{B8D490F3-0B17-B349-8DE1-0B3FC92AD64A}" srcOrd="1" destOrd="0" presId="urn:microsoft.com/office/officeart/2009/3/layout/RandomtoResultProcess"/>
    <dgm:cxn modelId="{D973F552-F872-4645-904F-5FA1BD75A2FE}" type="presParOf" srcId="{E92A20BF-395E-BC4C-AC65-D6757D11F06C}" destId="{7E21D1DE-EC46-0942-95BC-90A0BB94F416}" srcOrd="2" destOrd="0" presId="urn:microsoft.com/office/officeart/2009/3/layout/RandomtoResultProcess"/>
    <dgm:cxn modelId="{ED7AB137-C031-C746-B4E5-54F38B53E943}" type="presParOf" srcId="{E92A20BF-395E-BC4C-AC65-D6757D11F06C}" destId="{76A53D96-72F2-EE42-BEC4-936E6B8533B8}" srcOrd="3" destOrd="0" presId="urn:microsoft.com/office/officeart/2009/3/layout/RandomtoResultProcess"/>
    <dgm:cxn modelId="{5B296957-8632-4C4A-8584-405EFC26D6B4}" type="presParOf" srcId="{E92A20BF-395E-BC4C-AC65-D6757D11F06C}" destId="{974B7E66-4DC1-D44A-A090-256113B087B7}" srcOrd="4" destOrd="0" presId="urn:microsoft.com/office/officeart/2009/3/layout/RandomtoResultProcess"/>
    <dgm:cxn modelId="{8F010439-F295-6441-A7AC-BADDA6A83263}" type="presParOf" srcId="{E92A20BF-395E-BC4C-AC65-D6757D11F06C}" destId="{B70E0150-F3B9-F149-AF6F-DF10683B00F7}" srcOrd="5" destOrd="0" presId="urn:microsoft.com/office/officeart/2009/3/layout/RandomtoResultProcess"/>
    <dgm:cxn modelId="{A7E9AD5E-C5B8-2E49-A57A-6EFF56460F63}" type="presParOf" srcId="{E92A20BF-395E-BC4C-AC65-D6757D11F06C}" destId="{8B619E3B-5915-DE4C-A88D-CD6EC0C5EAA9}" srcOrd="6" destOrd="0" presId="urn:microsoft.com/office/officeart/2009/3/layout/RandomtoResultProcess"/>
    <dgm:cxn modelId="{141F4842-DA19-9446-81B6-2F63F53E66AF}" type="presParOf" srcId="{E92A20BF-395E-BC4C-AC65-D6757D11F06C}" destId="{3A573B99-6073-9F4D-8A46-2BDEC7019C2A}" srcOrd="7" destOrd="0" presId="urn:microsoft.com/office/officeart/2009/3/layout/RandomtoResultProcess"/>
    <dgm:cxn modelId="{CF2311D4-05D6-DE43-8DF8-EE5C43299878}" type="presParOf" srcId="{E92A20BF-395E-BC4C-AC65-D6757D11F06C}" destId="{8C3B8FDF-A312-B545-B10B-626DCAA1FE23}" srcOrd="8" destOrd="0" presId="urn:microsoft.com/office/officeart/2009/3/layout/RandomtoResultProcess"/>
    <dgm:cxn modelId="{A0100FB9-BC98-D640-8926-57A9E78018AB}" type="presParOf" srcId="{E92A20BF-395E-BC4C-AC65-D6757D11F06C}" destId="{7FA10420-D1DB-374D-97B8-7EDDE38024F0}" srcOrd="9" destOrd="0" presId="urn:microsoft.com/office/officeart/2009/3/layout/RandomtoResultProcess"/>
    <dgm:cxn modelId="{97C8744E-5DB0-2E4B-8BA7-C86E4BD194E3}" type="presParOf" srcId="{E92A20BF-395E-BC4C-AC65-D6757D11F06C}" destId="{38DDECEF-5A52-8D4E-B995-8A25751ABD6E}" srcOrd="10" destOrd="0" presId="urn:microsoft.com/office/officeart/2009/3/layout/RandomtoResultProcess"/>
    <dgm:cxn modelId="{7C1DD21A-30C1-AB4F-8136-AC4CA40D7C8B}" type="presParOf" srcId="{E92A20BF-395E-BC4C-AC65-D6757D11F06C}" destId="{51D17E83-5D56-0F4E-B4F2-730540CA6F6A}" srcOrd="11" destOrd="0" presId="urn:microsoft.com/office/officeart/2009/3/layout/RandomtoResultProcess"/>
    <dgm:cxn modelId="{604161D2-F3F4-F041-9DC2-4235BCC2F1D9}" type="presParOf" srcId="{E92A20BF-395E-BC4C-AC65-D6757D11F06C}" destId="{4BFE9509-06E1-174F-80BF-51FEE16AAD48}" srcOrd="12" destOrd="0" presId="urn:microsoft.com/office/officeart/2009/3/layout/RandomtoResultProcess"/>
    <dgm:cxn modelId="{FC27FB4C-A28E-C148-B8C5-16D0D53A5F40}" type="presParOf" srcId="{E92A20BF-395E-BC4C-AC65-D6757D11F06C}" destId="{0ED95B5C-CDE1-9D42-ABCB-B2101B3C53AB}" srcOrd="13" destOrd="0" presId="urn:microsoft.com/office/officeart/2009/3/layout/RandomtoResultProcess"/>
    <dgm:cxn modelId="{8DD8B3DE-3CE8-D048-A5E5-BD0D810055B0}" type="presParOf" srcId="{E92A20BF-395E-BC4C-AC65-D6757D11F06C}" destId="{8EC5C5EF-8A4B-6A43-8FB8-F6B22B04594E}" srcOrd="14" destOrd="0" presId="urn:microsoft.com/office/officeart/2009/3/layout/RandomtoResultProcess"/>
    <dgm:cxn modelId="{3148D252-B126-0146-8310-F407E2D3E76A}" type="presParOf" srcId="{E92A20BF-395E-BC4C-AC65-D6757D11F06C}" destId="{3E3A2030-2426-AF42-832C-4BF1FF06C108}" srcOrd="15" destOrd="0" presId="urn:microsoft.com/office/officeart/2009/3/layout/RandomtoResultProcess"/>
    <dgm:cxn modelId="{41B549BE-DC79-7A42-AE50-CB12C90656BC}" type="presParOf" srcId="{E92A20BF-395E-BC4C-AC65-D6757D11F06C}" destId="{4C06389D-FD0B-254A-AB1A-0A014144C9B5}" srcOrd="16" destOrd="0" presId="urn:microsoft.com/office/officeart/2009/3/layout/RandomtoResultProcess"/>
    <dgm:cxn modelId="{1B85AAD6-B6D4-1846-AAAA-A9CF78004D7D}" type="presParOf" srcId="{E92A20BF-395E-BC4C-AC65-D6757D11F06C}" destId="{5F7486A4-1C4A-1347-A647-656967AA90E7}" srcOrd="17" destOrd="0" presId="urn:microsoft.com/office/officeart/2009/3/layout/RandomtoResultProcess"/>
    <dgm:cxn modelId="{F660D20D-7B7B-4641-BE83-90717EA6E495}" type="presParOf" srcId="{E92A20BF-395E-BC4C-AC65-D6757D11F06C}" destId="{35AEA992-016E-9743-8E78-70057803380B}" srcOrd="18" destOrd="0" presId="urn:microsoft.com/office/officeart/2009/3/layout/RandomtoResultProcess"/>
    <dgm:cxn modelId="{BA847159-F1CA-574F-B2C3-CE742BFBAF28}" type="presParOf" srcId="{E92A20BF-395E-BC4C-AC65-D6757D11F06C}" destId="{E15A7839-D00F-5645-A9D8-074DE4138AE8}" srcOrd="19" destOrd="0" presId="urn:microsoft.com/office/officeart/2009/3/layout/RandomtoResultProcess"/>
    <dgm:cxn modelId="{070D12AD-5462-184C-B767-DA85C1E37E91}" type="presParOf" srcId="{042344D8-88A1-004A-9A57-24D3B88CB441}" destId="{74B59216-7085-284A-82D8-3BC69425BD91}" srcOrd="1" destOrd="0" presId="urn:microsoft.com/office/officeart/2009/3/layout/RandomtoResultProcess"/>
    <dgm:cxn modelId="{5DA38C7E-049C-A14E-8C80-5B30B71F5F08}" type="presParOf" srcId="{74B59216-7085-284A-82D8-3BC69425BD91}" destId="{9173DA3C-332D-E140-8D36-9CB29C9B9CBC}" srcOrd="0" destOrd="0" presId="urn:microsoft.com/office/officeart/2009/3/layout/RandomtoResultProcess"/>
    <dgm:cxn modelId="{71F4C2C5-9350-1448-B442-796F66FBF950}" type="presParOf" srcId="{74B59216-7085-284A-82D8-3BC69425BD91}" destId="{6ED8F0C3-5381-F543-80FF-782BD4784E3D}" srcOrd="1" destOrd="0" presId="urn:microsoft.com/office/officeart/2009/3/layout/RandomtoResultProcess"/>
    <dgm:cxn modelId="{8C41D896-AF3E-9C46-BE74-7140E34C59C5}" type="presParOf" srcId="{042344D8-88A1-004A-9A57-24D3B88CB441}" destId="{CF581700-1217-224F-AC4E-67BD24075E08}" srcOrd="2" destOrd="0" presId="urn:microsoft.com/office/officeart/2009/3/layout/RandomtoResultProcess"/>
    <dgm:cxn modelId="{425E514C-48A7-744D-8F23-738F6BA16FC6}" type="presParOf" srcId="{042344D8-88A1-004A-9A57-24D3B88CB441}" destId="{E0A7B4AD-9E27-3D4D-8187-5B5CFDC62125}" srcOrd="3" destOrd="0" presId="urn:microsoft.com/office/officeart/2009/3/layout/RandomtoResultProcess"/>
    <dgm:cxn modelId="{EE04BC5E-CACC-CA4A-BFEC-D861D6957537}" type="presParOf" srcId="{E0A7B4AD-9E27-3D4D-8187-5B5CFDC62125}" destId="{74E47360-EDFD-844D-883E-613F225ACD7D}" srcOrd="0" destOrd="0" presId="urn:microsoft.com/office/officeart/2009/3/layout/RandomtoResultProcess"/>
    <dgm:cxn modelId="{CB7E28D9-9C6C-DF44-87AE-30CBE5F4D1DC}" type="presParOf" srcId="{E0A7B4AD-9E27-3D4D-8187-5B5CFDC62125}" destId="{7C2D5452-A554-234C-A524-4B70163C46A6}" srcOrd="1" destOrd="0" presId="urn:microsoft.com/office/officeart/2009/3/layout/RandomtoResultProcess"/>
    <dgm:cxn modelId="{65FD56C1-9D69-984C-A66E-5A70F8782550}" type="presParOf" srcId="{042344D8-88A1-004A-9A57-24D3B88CB441}" destId="{48F9D5E6-48A7-8D40-870A-8D02312D1AC6}" srcOrd="4" destOrd="0" presId="urn:microsoft.com/office/officeart/2009/3/layout/RandomtoResultProcess"/>
    <dgm:cxn modelId="{2B229216-B48E-E440-916B-006086837765}" type="presParOf" srcId="{48F9D5E6-48A7-8D40-870A-8D02312D1AC6}" destId="{DFD1F939-8F69-A540-881F-396F8261343D}" srcOrd="0" destOrd="0" presId="urn:microsoft.com/office/officeart/2009/3/layout/RandomtoResultProcess"/>
    <dgm:cxn modelId="{D29A4DBA-BB47-6B4D-8958-EC003B2F2432}" type="presParOf" srcId="{48F9D5E6-48A7-8D40-870A-8D02312D1AC6}" destId="{D38826CA-B204-954D-8038-BFAEEA38662C}" srcOrd="1" destOrd="0" presId="urn:microsoft.com/office/officeart/2009/3/layout/RandomtoResultProcess"/>
    <dgm:cxn modelId="{A794C22D-CFD2-5B44-B285-B93D58A08BFA}" type="presParOf" srcId="{48F9D5E6-48A7-8D40-870A-8D02312D1AC6}" destId="{81376F38-3C94-194E-8158-9EC3DEF8033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4AEE2-B154-4A02-9657-A5D9D8898F4B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F2AE43C-98E8-4F9D-AE0B-B287249FD8B5}">
      <dgm:prSet phldrT="[Text]"/>
      <dgm:spPr/>
      <dgm:t>
        <a:bodyPr/>
        <a:lstStyle/>
        <a:p>
          <a:r>
            <a:rPr lang="de-DE" dirty="0"/>
            <a:t>Produkte aus dem ersten Interpretations-Workshop</a:t>
          </a:r>
        </a:p>
      </dgm:t>
    </dgm:pt>
    <dgm:pt modelId="{054B4512-3D91-4A21-85A3-921F930C43A5}" type="parTrans" cxnId="{0D19EECE-2BBB-4AA0-A51A-01CE2691B208}">
      <dgm:prSet/>
      <dgm:spPr/>
      <dgm:t>
        <a:bodyPr/>
        <a:lstStyle/>
        <a:p>
          <a:endParaRPr lang="de-DE"/>
        </a:p>
      </dgm:t>
    </dgm:pt>
    <dgm:pt modelId="{155E26FD-6DAA-406B-B479-7F415CF4D8F9}" type="sibTrans" cxnId="{0D19EECE-2BBB-4AA0-A51A-01CE2691B208}">
      <dgm:prSet/>
      <dgm:spPr/>
      <dgm:t>
        <a:bodyPr/>
        <a:lstStyle/>
        <a:p>
          <a:endParaRPr lang="de-DE"/>
        </a:p>
      </dgm:t>
    </dgm:pt>
    <dgm:pt modelId="{EF2B1284-AA52-4F99-9F80-8D873C5C14DB}">
      <dgm:prSet phldrT="[Text]"/>
      <dgm:spPr/>
      <dgm:t>
        <a:bodyPr/>
        <a:lstStyle/>
        <a:p>
          <a:r>
            <a:rPr lang="de-DE" dirty="0"/>
            <a:t>Themenheft der Fachzeitschrift deutsche </a:t>
          </a:r>
          <a:r>
            <a:rPr lang="de-DE" dirty="0" err="1"/>
            <a:t>jugend</a:t>
          </a:r>
          <a:r>
            <a:rPr lang="de-DE" dirty="0"/>
            <a:t> zum Kinder- und Jugendreisen (Frühjahr 2023)</a:t>
          </a:r>
        </a:p>
      </dgm:t>
    </dgm:pt>
    <dgm:pt modelId="{EBFDBE8B-218E-4CE7-99EC-CAFC6F95D0FF}" type="parTrans" cxnId="{59DD09EB-2C65-4D9B-95B5-9CE0D424A0D2}">
      <dgm:prSet/>
      <dgm:spPr/>
      <dgm:t>
        <a:bodyPr/>
        <a:lstStyle/>
        <a:p>
          <a:endParaRPr lang="de-DE"/>
        </a:p>
      </dgm:t>
    </dgm:pt>
    <dgm:pt modelId="{E8CF89AF-22B1-4023-96BE-8E628421A591}" type="sibTrans" cxnId="{59DD09EB-2C65-4D9B-95B5-9CE0D424A0D2}">
      <dgm:prSet/>
      <dgm:spPr/>
      <dgm:t>
        <a:bodyPr/>
        <a:lstStyle/>
        <a:p>
          <a:endParaRPr lang="de-DE"/>
        </a:p>
      </dgm:t>
    </dgm:pt>
    <dgm:pt modelId="{4197B4A3-F3D1-48D9-A200-C27102823FC6}">
      <dgm:prSet phldrT="[Text]"/>
      <dgm:spPr/>
      <dgm:t>
        <a:bodyPr/>
        <a:lstStyle/>
        <a:p>
          <a:r>
            <a:rPr lang="de-DE" dirty="0"/>
            <a:t>Szenario-Arbeit für </a:t>
          </a:r>
          <a:r>
            <a:rPr lang="de-DE" dirty="0" err="1"/>
            <a:t>Teamer:innen</a:t>
          </a:r>
          <a:r>
            <a:rPr lang="de-DE" dirty="0"/>
            <a:t> Schulungen zu finden unter www.methodensammlung.online</a:t>
          </a:r>
        </a:p>
      </dgm:t>
    </dgm:pt>
    <dgm:pt modelId="{ECE213D5-7E31-4CC2-898C-6BA0A779C4D3}" type="parTrans" cxnId="{D2BC24D8-DBB5-4B4F-8BC0-D7FBA46CA9EB}">
      <dgm:prSet/>
      <dgm:spPr/>
      <dgm:t>
        <a:bodyPr/>
        <a:lstStyle/>
        <a:p>
          <a:endParaRPr lang="de-DE"/>
        </a:p>
      </dgm:t>
    </dgm:pt>
    <dgm:pt modelId="{A8589FF6-771F-489E-BA6E-09ED658C933D}" type="sibTrans" cxnId="{D2BC24D8-DBB5-4B4F-8BC0-D7FBA46CA9EB}">
      <dgm:prSet/>
      <dgm:spPr/>
      <dgm:t>
        <a:bodyPr/>
        <a:lstStyle/>
        <a:p>
          <a:endParaRPr lang="de-DE"/>
        </a:p>
      </dgm:t>
    </dgm:pt>
    <dgm:pt modelId="{EBCED7A6-DD6B-4023-BBDE-B384011BC6B4}">
      <dgm:prSet phldrT="[Text]"/>
      <dgm:spPr/>
      <dgm:t>
        <a:bodyPr/>
        <a:lstStyle/>
        <a:p>
          <a:r>
            <a:rPr lang="de-DE" dirty="0"/>
            <a:t>Factsheet: Anleitung wie die Evaluation einer Freizeit pädagogisch genutzt werden kann</a:t>
          </a:r>
        </a:p>
      </dgm:t>
    </dgm:pt>
    <dgm:pt modelId="{E2EB8C21-D3E7-4B3B-B647-8A4E47B0CB1F}" type="parTrans" cxnId="{CACFCBD2-FD6D-4AA9-A5F4-511A026DCFA4}">
      <dgm:prSet/>
      <dgm:spPr/>
      <dgm:t>
        <a:bodyPr/>
        <a:lstStyle/>
        <a:p>
          <a:endParaRPr lang="de-DE"/>
        </a:p>
      </dgm:t>
    </dgm:pt>
    <dgm:pt modelId="{A3C1457B-8EC9-4E72-9540-FA62B56B9FCA}" type="sibTrans" cxnId="{CACFCBD2-FD6D-4AA9-A5F4-511A026DCFA4}">
      <dgm:prSet/>
      <dgm:spPr/>
      <dgm:t>
        <a:bodyPr/>
        <a:lstStyle/>
        <a:p>
          <a:endParaRPr lang="de-DE"/>
        </a:p>
      </dgm:t>
    </dgm:pt>
    <dgm:pt modelId="{800D2BD1-DCFA-480C-A0F6-3120463D9A32}">
      <dgm:prSet phldrT="[Text]"/>
      <dgm:spPr/>
      <dgm:t>
        <a:bodyPr/>
        <a:lstStyle/>
        <a:p>
          <a:r>
            <a:rPr lang="de-DE" dirty="0"/>
            <a:t>So wirken Freizeiten – 10 zentrale Ergebnisse aus der Panelstudie für Öffentlichkeitsarbeit</a:t>
          </a:r>
        </a:p>
      </dgm:t>
    </dgm:pt>
    <dgm:pt modelId="{455B9878-7865-4CE5-8094-09DC1C203E8E}" type="parTrans" cxnId="{7479BEE1-A878-49E5-AF54-4093CD00104E}">
      <dgm:prSet/>
      <dgm:spPr/>
      <dgm:t>
        <a:bodyPr/>
        <a:lstStyle/>
        <a:p>
          <a:endParaRPr lang="de-DE"/>
        </a:p>
      </dgm:t>
    </dgm:pt>
    <dgm:pt modelId="{39C28244-16FA-4679-8F5F-A001BC11337D}" type="sibTrans" cxnId="{7479BEE1-A878-49E5-AF54-4093CD00104E}">
      <dgm:prSet/>
      <dgm:spPr/>
      <dgm:t>
        <a:bodyPr/>
        <a:lstStyle/>
        <a:p>
          <a:endParaRPr lang="de-DE"/>
        </a:p>
      </dgm:t>
    </dgm:pt>
    <dgm:pt modelId="{59B4A609-882D-4487-905E-D86CDF2881AB}" type="pres">
      <dgm:prSet presAssocID="{D7A4AEE2-B154-4A02-9657-A5D9D8898F4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44DD80-0756-49A6-8FE8-7A194A2679CE}" type="pres">
      <dgm:prSet presAssocID="{D7A4AEE2-B154-4A02-9657-A5D9D8898F4B}" presName="matrix" presStyleCnt="0"/>
      <dgm:spPr/>
    </dgm:pt>
    <dgm:pt modelId="{D8DA024A-615F-4B91-8D88-434044401889}" type="pres">
      <dgm:prSet presAssocID="{D7A4AEE2-B154-4A02-9657-A5D9D8898F4B}" presName="tile1" presStyleLbl="node1" presStyleIdx="0" presStyleCnt="4" custLinFactNeighborX="-5127" custLinFactNeighborY="-10191"/>
      <dgm:spPr/>
    </dgm:pt>
    <dgm:pt modelId="{F3DE9143-D1DE-44AE-8F69-EAD49FE3AF39}" type="pres">
      <dgm:prSet presAssocID="{D7A4AEE2-B154-4A02-9657-A5D9D8898F4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76EDB5-4663-4FDC-AC1E-420D78078ECA}" type="pres">
      <dgm:prSet presAssocID="{D7A4AEE2-B154-4A02-9657-A5D9D8898F4B}" presName="tile2" presStyleLbl="node1" presStyleIdx="1" presStyleCnt="4"/>
      <dgm:spPr/>
    </dgm:pt>
    <dgm:pt modelId="{1AE2B064-B636-4E20-A054-5A90425BACD3}" type="pres">
      <dgm:prSet presAssocID="{D7A4AEE2-B154-4A02-9657-A5D9D8898F4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A67240C-9625-4F07-AA90-48922174C76B}" type="pres">
      <dgm:prSet presAssocID="{D7A4AEE2-B154-4A02-9657-A5D9D8898F4B}" presName="tile3" presStyleLbl="node1" presStyleIdx="2" presStyleCnt="4"/>
      <dgm:spPr/>
    </dgm:pt>
    <dgm:pt modelId="{F70011F8-4C76-4AA5-84FC-2F0FF22B1486}" type="pres">
      <dgm:prSet presAssocID="{D7A4AEE2-B154-4A02-9657-A5D9D8898F4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CAE5EC-AEDD-4B79-BAA5-6E4B5AC91BC9}" type="pres">
      <dgm:prSet presAssocID="{D7A4AEE2-B154-4A02-9657-A5D9D8898F4B}" presName="tile4" presStyleLbl="node1" presStyleIdx="3" presStyleCnt="4"/>
      <dgm:spPr/>
    </dgm:pt>
    <dgm:pt modelId="{EB87FAA6-C57C-420C-9E0E-C101DC57F2DB}" type="pres">
      <dgm:prSet presAssocID="{D7A4AEE2-B154-4A02-9657-A5D9D8898F4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A205A37-3A32-4A67-86F4-27ECD0BCC747}" type="pres">
      <dgm:prSet presAssocID="{D7A4AEE2-B154-4A02-9657-A5D9D8898F4B}" presName="centerTile" presStyleLbl="fgShp" presStyleIdx="0" presStyleCnt="1" custScaleX="106027" custScaleY="124514">
        <dgm:presLayoutVars>
          <dgm:chMax val="0"/>
          <dgm:chPref val="0"/>
        </dgm:presLayoutVars>
      </dgm:prSet>
      <dgm:spPr/>
    </dgm:pt>
  </dgm:ptLst>
  <dgm:cxnLst>
    <dgm:cxn modelId="{9E8B9802-C5E5-4DB2-AF19-29F108481FE4}" type="presOf" srcId="{DF2AE43C-98E8-4F9D-AE0B-B287249FD8B5}" destId="{AA205A37-3A32-4A67-86F4-27ECD0BCC747}" srcOrd="0" destOrd="0" presId="urn:microsoft.com/office/officeart/2005/8/layout/matrix1"/>
    <dgm:cxn modelId="{210B8418-2CAC-42BE-A9A7-4DBDDAF322B8}" type="presOf" srcId="{EF2B1284-AA52-4F99-9F80-8D873C5C14DB}" destId="{F3DE9143-D1DE-44AE-8F69-EAD49FE3AF39}" srcOrd="1" destOrd="0" presId="urn:microsoft.com/office/officeart/2005/8/layout/matrix1"/>
    <dgm:cxn modelId="{D9EAAC31-3AE3-447D-90F2-2F9785736986}" type="presOf" srcId="{D7A4AEE2-B154-4A02-9657-A5D9D8898F4B}" destId="{59B4A609-882D-4487-905E-D86CDF2881AB}" srcOrd="0" destOrd="0" presId="urn:microsoft.com/office/officeart/2005/8/layout/matrix1"/>
    <dgm:cxn modelId="{4BDAFD31-3A0E-4B43-9C5F-C839A8F3DE9A}" type="presOf" srcId="{EF2B1284-AA52-4F99-9F80-8D873C5C14DB}" destId="{D8DA024A-615F-4B91-8D88-434044401889}" srcOrd="0" destOrd="0" presId="urn:microsoft.com/office/officeart/2005/8/layout/matrix1"/>
    <dgm:cxn modelId="{E1643857-A55D-4283-B2F6-2E21E086B6FD}" type="presOf" srcId="{4197B4A3-F3D1-48D9-A200-C27102823FC6}" destId="{BC76EDB5-4663-4FDC-AC1E-420D78078ECA}" srcOrd="0" destOrd="0" presId="urn:microsoft.com/office/officeart/2005/8/layout/matrix1"/>
    <dgm:cxn modelId="{1E14DBB5-D692-4A8F-BF7A-F2F744BAE21D}" type="presOf" srcId="{800D2BD1-DCFA-480C-A0F6-3120463D9A32}" destId="{EB87FAA6-C57C-420C-9E0E-C101DC57F2DB}" srcOrd="1" destOrd="0" presId="urn:microsoft.com/office/officeart/2005/8/layout/matrix1"/>
    <dgm:cxn modelId="{0D19EECE-2BBB-4AA0-A51A-01CE2691B208}" srcId="{D7A4AEE2-B154-4A02-9657-A5D9D8898F4B}" destId="{DF2AE43C-98E8-4F9D-AE0B-B287249FD8B5}" srcOrd="0" destOrd="0" parTransId="{054B4512-3D91-4A21-85A3-921F930C43A5}" sibTransId="{155E26FD-6DAA-406B-B479-7F415CF4D8F9}"/>
    <dgm:cxn modelId="{CACFCBD2-FD6D-4AA9-A5F4-511A026DCFA4}" srcId="{DF2AE43C-98E8-4F9D-AE0B-B287249FD8B5}" destId="{EBCED7A6-DD6B-4023-BBDE-B384011BC6B4}" srcOrd="2" destOrd="0" parTransId="{E2EB8C21-D3E7-4B3B-B647-8A4E47B0CB1F}" sibTransId="{A3C1457B-8EC9-4E72-9540-FA62B56B9FCA}"/>
    <dgm:cxn modelId="{D2BC24D8-DBB5-4B4F-8BC0-D7FBA46CA9EB}" srcId="{DF2AE43C-98E8-4F9D-AE0B-B287249FD8B5}" destId="{4197B4A3-F3D1-48D9-A200-C27102823FC6}" srcOrd="1" destOrd="0" parTransId="{ECE213D5-7E31-4CC2-898C-6BA0A779C4D3}" sibTransId="{A8589FF6-771F-489E-BA6E-09ED658C933D}"/>
    <dgm:cxn modelId="{E505B7DF-286C-43B2-8244-E1F99DCBBA0D}" type="presOf" srcId="{EBCED7A6-DD6B-4023-BBDE-B384011BC6B4}" destId="{F70011F8-4C76-4AA5-84FC-2F0FF22B1486}" srcOrd="1" destOrd="0" presId="urn:microsoft.com/office/officeart/2005/8/layout/matrix1"/>
    <dgm:cxn modelId="{98D38BE0-1312-4818-8166-DB5C5EF1764E}" type="presOf" srcId="{EBCED7A6-DD6B-4023-BBDE-B384011BC6B4}" destId="{1A67240C-9625-4F07-AA90-48922174C76B}" srcOrd="0" destOrd="0" presId="urn:microsoft.com/office/officeart/2005/8/layout/matrix1"/>
    <dgm:cxn modelId="{7479BEE1-A878-49E5-AF54-4093CD00104E}" srcId="{DF2AE43C-98E8-4F9D-AE0B-B287249FD8B5}" destId="{800D2BD1-DCFA-480C-A0F6-3120463D9A32}" srcOrd="3" destOrd="0" parTransId="{455B9878-7865-4CE5-8094-09DC1C203E8E}" sibTransId="{39C28244-16FA-4679-8F5F-A001BC11337D}"/>
    <dgm:cxn modelId="{59DD09EB-2C65-4D9B-95B5-9CE0D424A0D2}" srcId="{DF2AE43C-98E8-4F9D-AE0B-B287249FD8B5}" destId="{EF2B1284-AA52-4F99-9F80-8D873C5C14DB}" srcOrd="0" destOrd="0" parTransId="{EBFDBE8B-218E-4CE7-99EC-CAFC6F95D0FF}" sibTransId="{E8CF89AF-22B1-4023-96BE-8E628421A591}"/>
    <dgm:cxn modelId="{475417ED-F9ED-44CE-AB02-397512A14105}" type="presOf" srcId="{800D2BD1-DCFA-480C-A0F6-3120463D9A32}" destId="{86CAE5EC-AEDD-4B79-BAA5-6E4B5AC91BC9}" srcOrd="0" destOrd="0" presId="urn:microsoft.com/office/officeart/2005/8/layout/matrix1"/>
    <dgm:cxn modelId="{A7ED4AF7-229F-4A67-A805-035ED296E68F}" type="presOf" srcId="{4197B4A3-F3D1-48D9-A200-C27102823FC6}" destId="{1AE2B064-B636-4E20-A054-5A90425BACD3}" srcOrd="1" destOrd="0" presId="urn:microsoft.com/office/officeart/2005/8/layout/matrix1"/>
    <dgm:cxn modelId="{2000DC2B-8E54-48DB-9366-0B2D3127A33F}" type="presParOf" srcId="{59B4A609-882D-4487-905E-D86CDF2881AB}" destId="{6B44DD80-0756-49A6-8FE8-7A194A2679CE}" srcOrd="0" destOrd="0" presId="urn:microsoft.com/office/officeart/2005/8/layout/matrix1"/>
    <dgm:cxn modelId="{D20FDC3D-7F93-450B-AAF2-C4772896D254}" type="presParOf" srcId="{6B44DD80-0756-49A6-8FE8-7A194A2679CE}" destId="{D8DA024A-615F-4B91-8D88-434044401889}" srcOrd="0" destOrd="0" presId="urn:microsoft.com/office/officeart/2005/8/layout/matrix1"/>
    <dgm:cxn modelId="{2BEA7075-B188-45EE-BCFB-52D441A491B5}" type="presParOf" srcId="{6B44DD80-0756-49A6-8FE8-7A194A2679CE}" destId="{F3DE9143-D1DE-44AE-8F69-EAD49FE3AF39}" srcOrd="1" destOrd="0" presId="urn:microsoft.com/office/officeart/2005/8/layout/matrix1"/>
    <dgm:cxn modelId="{7440D7E7-F4FE-4526-B22A-2535D775DCE3}" type="presParOf" srcId="{6B44DD80-0756-49A6-8FE8-7A194A2679CE}" destId="{BC76EDB5-4663-4FDC-AC1E-420D78078ECA}" srcOrd="2" destOrd="0" presId="urn:microsoft.com/office/officeart/2005/8/layout/matrix1"/>
    <dgm:cxn modelId="{52597C0E-6FD8-4DE8-8727-91CE51D10A28}" type="presParOf" srcId="{6B44DD80-0756-49A6-8FE8-7A194A2679CE}" destId="{1AE2B064-B636-4E20-A054-5A90425BACD3}" srcOrd="3" destOrd="0" presId="urn:microsoft.com/office/officeart/2005/8/layout/matrix1"/>
    <dgm:cxn modelId="{3229E7F1-7BD7-4309-8148-E4BF83349102}" type="presParOf" srcId="{6B44DD80-0756-49A6-8FE8-7A194A2679CE}" destId="{1A67240C-9625-4F07-AA90-48922174C76B}" srcOrd="4" destOrd="0" presId="urn:microsoft.com/office/officeart/2005/8/layout/matrix1"/>
    <dgm:cxn modelId="{8C6BE163-CE4F-4F07-8290-3C4DA860534A}" type="presParOf" srcId="{6B44DD80-0756-49A6-8FE8-7A194A2679CE}" destId="{F70011F8-4C76-4AA5-84FC-2F0FF22B1486}" srcOrd="5" destOrd="0" presId="urn:microsoft.com/office/officeart/2005/8/layout/matrix1"/>
    <dgm:cxn modelId="{48C48FE6-408E-4422-9006-8C5194F67331}" type="presParOf" srcId="{6B44DD80-0756-49A6-8FE8-7A194A2679CE}" destId="{86CAE5EC-AEDD-4B79-BAA5-6E4B5AC91BC9}" srcOrd="6" destOrd="0" presId="urn:microsoft.com/office/officeart/2005/8/layout/matrix1"/>
    <dgm:cxn modelId="{6DF1222B-C16D-4E24-B305-0EFBB68C8965}" type="presParOf" srcId="{6B44DD80-0756-49A6-8FE8-7A194A2679CE}" destId="{EB87FAA6-C57C-420C-9E0E-C101DC57F2DB}" srcOrd="7" destOrd="0" presId="urn:microsoft.com/office/officeart/2005/8/layout/matrix1"/>
    <dgm:cxn modelId="{E009D078-FD7F-402B-9B42-7C8BEE1E8530}" type="presParOf" srcId="{59B4A609-882D-4487-905E-D86CDF2881AB}" destId="{AA205A37-3A32-4A67-86F4-27ECD0BCC74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BC4AC-5A92-4D43-9F7F-593F67CBCF94}">
      <dsp:nvSpPr>
        <dsp:cNvPr id="0" name=""/>
        <dsp:cNvSpPr/>
      </dsp:nvSpPr>
      <dsp:spPr>
        <a:xfrm>
          <a:off x="1181762" y="1035173"/>
          <a:ext cx="2386119" cy="78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Ziel</a:t>
          </a:r>
        </a:p>
      </dsp:txBody>
      <dsp:txXfrm>
        <a:off x="1181762" y="1035173"/>
        <a:ext cx="2386119" cy="786334"/>
      </dsp:txXfrm>
    </dsp:sp>
    <dsp:sp modelId="{B8D490F3-0B17-B349-8DE1-0B3FC92AD64A}">
      <dsp:nvSpPr>
        <dsp:cNvPr id="0" name=""/>
        <dsp:cNvSpPr/>
      </dsp:nvSpPr>
      <dsp:spPr>
        <a:xfrm>
          <a:off x="5262" y="2693282"/>
          <a:ext cx="4739120" cy="147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Generierung einer Datengrundlage Internationale Jugendbegegnungen!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Verlässlichkeit der Datengrundlage durch Kontinuität der Mitwirkenden und Annäherung an Repräsentativität!</a:t>
          </a:r>
        </a:p>
      </dsp:txBody>
      <dsp:txXfrm>
        <a:off x="5262" y="2693282"/>
        <a:ext cx="4739120" cy="1473208"/>
      </dsp:txXfrm>
    </dsp:sp>
    <dsp:sp modelId="{7E21D1DE-EC46-0942-95BC-90A0BB94F416}">
      <dsp:nvSpPr>
        <dsp:cNvPr id="0" name=""/>
        <dsp:cNvSpPr/>
      </dsp:nvSpPr>
      <dsp:spPr>
        <a:xfrm>
          <a:off x="1179051" y="796018"/>
          <a:ext cx="189804" cy="1898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53D96-72F2-EE42-BEC4-936E6B8533B8}">
      <dsp:nvSpPr>
        <dsp:cNvPr id="0" name=""/>
        <dsp:cNvSpPr/>
      </dsp:nvSpPr>
      <dsp:spPr>
        <a:xfrm>
          <a:off x="1311914" y="530291"/>
          <a:ext cx="189804" cy="189804"/>
        </a:xfrm>
        <a:prstGeom prst="ellipse">
          <a:avLst/>
        </a:prstGeom>
        <a:solidFill>
          <a:schemeClr val="accent3">
            <a:hueOff val="150589"/>
            <a:satOff val="5556"/>
            <a:lumOff val="-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B7E66-4DC1-D44A-A090-256113B087B7}">
      <dsp:nvSpPr>
        <dsp:cNvPr id="0" name=""/>
        <dsp:cNvSpPr/>
      </dsp:nvSpPr>
      <dsp:spPr>
        <a:xfrm>
          <a:off x="1630787" y="583437"/>
          <a:ext cx="298264" cy="298264"/>
        </a:xfrm>
        <a:prstGeom prst="ellipse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E0150-F3B9-F149-AF6F-DF10683B00F7}">
      <dsp:nvSpPr>
        <dsp:cNvPr id="0" name=""/>
        <dsp:cNvSpPr/>
      </dsp:nvSpPr>
      <dsp:spPr>
        <a:xfrm>
          <a:off x="1896514" y="291137"/>
          <a:ext cx="189804" cy="189804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19E3B-5915-DE4C-A88D-CD6EC0C5EAA9}">
      <dsp:nvSpPr>
        <dsp:cNvPr id="0" name=""/>
        <dsp:cNvSpPr/>
      </dsp:nvSpPr>
      <dsp:spPr>
        <a:xfrm>
          <a:off x="2241959" y="184846"/>
          <a:ext cx="189804" cy="189804"/>
        </a:xfrm>
        <a:prstGeom prst="ellipse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73B99-6073-9F4D-8A46-2BDEC7019C2A}">
      <dsp:nvSpPr>
        <dsp:cNvPr id="0" name=""/>
        <dsp:cNvSpPr/>
      </dsp:nvSpPr>
      <dsp:spPr>
        <a:xfrm>
          <a:off x="2667122" y="370855"/>
          <a:ext cx="189804" cy="189804"/>
        </a:xfrm>
        <a:prstGeom prst="ellipse">
          <a:avLst/>
        </a:prstGeom>
        <a:solidFill>
          <a:schemeClr val="accent3">
            <a:hueOff val="752944"/>
            <a:satOff val="27778"/>
            <a:lumOff val="-40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B8FDF-A312-B545-B10B-626DCAA1FE23}">
      <dsp:nvSpPr>
        <dsp:cNvPr id="0" name=""/>
        <dsp:cNvSpPr/>
      </dsp:nvSpPr>
      <dsp:spPr>
        <a:xfrm>
          <a:off x="2932849" y="503719"/>
          <a:ext cx="298264" cy="29826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10420-D1DB-374D-97B8-7EDDE38024F0}">
      <dsp:nvSpPr>
        <dsp:cNvPr id="0" name=""/>
        <dsp:cNvSpPr/>
      </dsp:nvSpPr>
      <dsp:spPr>
        <a:xfrm>
          <a:off x="3304867" y="796018"/>
          <a:ext cx="189804" cy="189804"/>
        </a:xfrm>
        <a:prstGeom prst="ellipse">
          <a:avLst/>
        </a:prstGeom>
        <a:solidFill>
          <a:schemeClr val="accent3">
            <a:hueOff val="1054122"/>
            <a:satOff val="38889"/>
            <a:lumOff val="-5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DECEF-5A52-8D4E-B995-8A25751ABD6E}">
      <dsp:nvSpPr>
        <dsp:cNvPr id="0" name=""/>
        <dsp:cNvSpPr/>
      </dsp:nvSpPr>
      <dsp:spPr>
        <a:xfrm>
          <a:off x="3464303" y="1088318"/>
          <a:ext cx="189804" cy="189804"/>
        </a:xfrm>
        <a:prstGeom prst="ellipse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17E83-5D56-0F4E-B4F2-730540CA6F6A}">
      <dsp:nvSpPr>
        <dsp:cNvPr id="0" name=""/>
        <dsp:cNvSpPr/>
      </dsp:nvSpPr>
      <dsp:spPr>
        <a:xfrm>
          <a:off x="2082523" y="530291"/>
          <a:ext cx="488069" cy="48806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E9509-06E1-174F-80BF-51FEE16AAD48}">
      <dsp:nvSpPr>
        <dsp:cNvPr id="0" name=""/>
        <dsp:cNvSpPr/>
      </dsp:nvSpPr>
      <dsp:spPr>
        <a:xfrm>
          <a:off x="1046187" y="1540054"/>
          <a:ext cx="189804" cy="189804"/>
        </a:xfrm>
        <a:prstGeom prst="ellipse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95B5C-CDE1-9D42-ABCB-B2101B3C53AB}">
      <dsp:nvSpPr>
        <dsp:cNvPr id="0" name=""/>
        <dsp:cNvSpPr/>
      </dsp:nvSpPr>
      <dsp:spPr>
        <a:xfrm>
          <a:off x="1205624" y="1779208"/>
          <a:ext cx="298264" cy="298264"/>
        </a:xfrm>
        <a:prstGeom prst="ellipse">
          <a:avLst/>
        </a:prstGeom>
        <a:solidFill>
          <a:schemeClr val="accent3">
            <a:hueOff val="1656477"/>
            <a:satOff val="61111"/>
            <a:lumOff val="-8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5C5EF-8A4B-6A43-8FB8-F6B22B04594E}">
      <dsp:nvSpPr>
        <dsp:cNvPr id="0" name=""/>
        <dsp:cNvSpPr/>
      </dsp:nvSpPr>
      <dsp:spPr>
        <a:xfrm>
          <a:off x="1604214" y="1991790"/>
          <a:ext cx="433839" cy="43383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A2030-2426-AF42-832C-4BF1FF06C108}">
      <dsp:nvSpPr>
        <dsp:cNvPr id="0" name=""/>
        <dsp:cNvSpPr/>
      </dsp:nvSpPr>
      <dsp:spPr>
        <a:xfrm>
          <a:off x="2162241" y="2337235"/>
          <a:ext cx="189804" cy="189804"/>
        </a:xfrm>
        <a:prstGeom prst="ellipse">
          <a:avLst/>
        </a:prstGeom>
        <a:solidFill>
          <a:schemeClr val="accent3">
            <a:hueOff val="1957655"/>
            <a:satOff val="72222"/>
            <a:lumOff val="-10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6389D-FD0B-254A-AB1A-0A014144C9B5}">
      <dsp:nvSpPr>
        <dsp:cNvPr id="0" name=""/>
        <dsp:cNvSpPr/>
      </dsp:nvSpPr>
      <dsp:spPr>
        <a:xfrm>
          <a:off x="2268532" y="1991790"/>
          <a:ext cx="298264" cy="298264"/>
        </a:xfrm>
        <a:prstGeom prst="ellipse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486A4-1C4A-1347-A647-656967AA90E7}">
      <dsp:nvSpPr>
        <dsp:cNvPr id="0" name=""/>
        <dsp:cNvSpPr/>
      </dsp:nvSpPr>
      <dsp:spPr>
        <a:xfrm>
          <a:off x="2534258" y="2363808"/>
          <a:ext cx="189804" cy="189804"/>
        </a:xfrm>
        <a:prstGeom prst="ellips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EA992-016E-9743-8E78-70057803380B}">
      <dsp:nvSpPr>
        <dsp:cNvPr id="0" name=""/>
        <dsp:cNvSpPr/>
      </dsp:nvSpPr>
      <dsp:spPr>
        <a:xfrm>
          <a:off x="2773413" y="1938644"/>
          <a:ext cx="433839" cy="433839"/>
        </a:xfrm>
        <a:prstGeom prst="ellipse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A7839-D00F-5645-A9D8-074DE4138AE8}">
      <dsp:nvSpPr>
        <dsp:cNvPr id="0" name=""/>
        <dsp:cNvSpPr/>
      </dsp:nvSpPr>
      <dsp:spPr>
        <a:xfrm>
          <a:off x="3358012" y="1832354"/>
          <a:ext cx="298264" cy="298264"/>
        </a:xfrm>
        <a:prstGeom prst="ellipse">
          <a:avLst/>
        </a:prstGeom>
        <a:solidFill>
          <a:schemeClr val="accent3">
            <a:hueOff val="2560010"/>
            <a:satOff val="94444"/>
            <a:lumOff val="-13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3DA3C-332D-E140-8D36-9CB29C9B9CBC}">
      <dsp:nvSpPr>
        <dsp:cNvPr id="0" name=""/>
        <dsp:cNvSpPr/>
      </dsp:nvSpPr>
      <dsp:spPr>
        <a:xfrm>
          <a:off x="4744382" y="582995"/>
          <a:ext cx="875961" cy="167230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47360-EDFD-844D-883E-613F225ACD7D}">
      <dsp:nvSpPr>
        <dsp:cNvPr id="0" name=""/>
        <dsp:cNvSpPr/>
      </dsp:nvSpPr>
      <dsp:spPr>
        <a:xfrm>
          <a:off x="5461078" y="582995"/>
          <a:ext cx="875961" cy="1672306"/>
        </a:xfrm>
        <a:prstGeom prst="chevron">
          <a:avLst>
            <a:gd name="adj" fmla="val 623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1F939-8F69-A540-881F-396F8261343D}">
      <dsp:nvSpPr>
        <dsp:cNvPr id="0" name=""/>
        <dsp:cNvSpPr/>
      </dsp:nvSpPr>
      <dsp:spPr>
        <a:xfrm>
          <a:off x="7408369" y="464358"/>
          <a:ext cx="2030638" cy="203063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Praktischer Nutzen!</a:t>
          </a:r>
        </a:p>
      </dsp:txBody>
      <dsp:txXfrm>
        <a:off x="7705749" y="761738"/>
        <a:ext cx="1435878" cy="1435878"/>
      </dsp:txXfrm>
    </dsp:sp>
    <dsp:sp modelId="{D38826CA-B204-954D-8038-BFAEEA38662C}">
      <dsp:nvSpPr>
        <dsp:cNvPr id="0" name=""/>
        <dsp:cNvSpPr/>
      </dsp:nvSpPr>
      <dsp:spPr>
        <a:xfrm>
          <a:off x="6337040" y="2693282"/>
          <a:ext cx="4173296" cy="147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Referenzdaten für ein Berichtswesen!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Jährliches Monitoring von Entwicklungen!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Bereitstellung aktueller Vergleichsdaten!</a:t>
          </a:r>
        </a:p>
      </dsp:txBody>
      <dsp:txXfrm>
        <a:off x="6337040" y="2693282"/>
        <a:ext cx="4173296" cy="1473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A024A-615F-4B91-8D88-434044401889}">
      <dsp:nvSpPr>
        <dsp:cNvPr id="0" name=""/>
        <dsp:cNvSpPr/>
      </dsp:nvSpPr>
      <dsp:spPr>
        <a:xfrm rot="16200000">
          <a:off x="1593147" y="-1593147"/>
          <a:ext cx="2130120" cy="531641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Themenheft der Fachzeitschrift deutsche </a:t>
          </a:r>
          <a:r>
            <a:rPr lang="de-DE" sz="2400" kern="1200" dirty="0" err="1"/>
            <a:t>jugend</a:t>
          </a:r>
          <a:r>
            <a:rPr lang="de-DE" sz="2400" kern="1200" dirty="0"/>
            <a:t> zum Kinder- und Jugendreisen (Frühjahr 2023)</a:t>
          </a:r>
        </a:p>
      </dsp:txBody>
      <dsp:txXfrm rot="5400000">
        <a:off x="0" y="0"/>
        <a:ext cx="5316415" cy="1597590"/>
      </dsp:txXfrm>
    </dsp:sp>
    <dsp:sp modelId="{BC76EDB5-4663-4FDC-AC1E-420D78078ECA}">
      <dsp:nvSpPr>
        <dsp:cNvPr id="0" name=""/>
        <dsp:cNvSpPr/>
      </dsp:nvSpPr>
      <dsp:spPr>
        <a:xfrm>
          <a:off x="5316415" y="0"/>
          <a:ext cx="5316415" cy="2130120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Szenario-Arbeit für </a:t>
          </a:r>
          <a:r>
            <a:rPr lang="de-DE" sz="2400" kern="1200" dirty="0" err="1"/>
            <a:t>Teamer:innen</a:t>
          </a:r>
          <a:r>
            <a:rPr lang="de-DE" sz="2400" kern="1200" dirty="0"/>
            <a:t> Schulungen zu finden unter www.methodensammlung.online</a:t>
          </a:r>
        </a:p>
      </dsp:txBody>
      <dsp:txXfrm>
        <a:off x="5316415" y="0"/>
        <a:ext cx="5316415" cy="1597590"/>
      </dsp:txXfrm>
    </dsp:sp>
    <dsp:sp modelId="{1A67240C-9625-4F07-AA90-48922174C76B}">
      <dsp:nvSpPr>
        <dsp:cNvPr id="0" name=""/>
        <dsp:cNvSpPr/>
      </dsp:nvSpPr>
      <dsp:spPr>
        <a:xfrm rot="10800000">
          <a:off x="0" y="2130120"/>
          <a:ext cx="5316415" cy="2130120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Factsheet: Anleitung wie die Evaluation einer Freizeit pädagogisch genutzt werden kann</a:t>
          </a:r>
        </a:p>
      </dsp:txBody>
      <dsp:txXfrm rot="10800000">
        <a:off x="0" y="2662650"/>
        <a:ext cx="5316415" cy="1597590"/>
      </dsp:txXfrm>
    </dsp:sp>
    <dsp:sp modelId="{86CAE5EC-AEDD-4B79-BAA5-6E4B5AC91BC9}">
      <dsp:nvSpPr>
        <dsp:cNvPr id="0" name=""/>
        <dsp:cNvSpPr/>
      </dsp:nvSpPr>
      <dsp:spPr>
        <a:xfrm rot="5400000">
          <a:off x="6909563" y="536972"/>
          <a:ext cx="2130120" cy="5316415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So wirken Freizeiten – 10 zentrale Ergebnisse aus der Panelstudie für Öffentlichkeitsarbeit</a:t>
          </a:r>
        </a:p>
      </dsp:txBody>
      <dsp:txXfrm rot="-5400000">
        <a:off x="5316416" y="2662649"/>
        <a:ext cx="5316415" cy="1597590"/>
      </dsp:txXfrm>
    </dsp:sp>
    <dsp:sp modelId="{AA205A37-3A32-4A67-86F4-27ECD0BCC747}">
      <dsp:nvSpPr>
        <dsp:cNvPr id="0" name=""/>
        <dsp:cNvSpPr/>
      </dsp:nvSpPr>
      <dsp:spPr>
        <a:xfrm>
          <a:off x="3625364" y="1467045"/>
          <a:ext cx="3382101" cy="132614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Produkte aus dem ersten Interpretations-Workshop</a:t>
          </a:r>
        </a:p>
      </dsp:txBody>
      <dsp:txXfrm>
        <a:off x="3690101" y="1531782"/>
        <a:ext cx="3252627" cy="119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4E72E-B36C-2140-8EA9-4C98836C7875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50211-DBFE-F845-BD12-C81749A002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8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50211-DBFE-F845-BD12-C81749A002C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35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772D3-3F24-86FA-C5BE-B4B98E959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CB654A-FB8B-416C-7C35-83335B173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C54D6B-4348-6FC7-787C-25CD0C6F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91545-0296-54A2-8A51-A6F7D5A7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7B469E-3CAF-103B-5A39-47214419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91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309B9-ADCD-F32F-2DBC-6165FBBD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43479C-AC81-9302-4B12-9629B933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184770-94EB-5AB6-EEA4-7B790C8E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64B1F1-91F8-739C-9F29-DB361936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CEF58E-3BEF-B813-0669-55FA1793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79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C56F36-082B-DF4B-B7F4-75B68B954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E591F9-EA8E-3E7F-432C-A992FF283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EC37F0-96D7-4AB4-2B07-608CD1DA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3E606A-5666-E1DC-BA16-97C71081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AB9D9B-5100-1C3E-BE15-8105F860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58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7729-BD0F-1E5B-003E-C8E5606C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554D8B-0947-A65A-85AF-26E8524A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557DFB-1718-8051-FEA4-2A6E13B0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DD3EBF-C43E-4FD7-DD5C-C7CBB17C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62D3C2-DCB7-1243-1E50-00A747B0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35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6079-8CD8-0A7F-DE50-ACCCE55F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056569-D60D-1622-BBF2-FDCCD49BA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FDD879-B872-E25C-BFA2-05862AAD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E75624-ED00-50C9-FE70-39AD0C98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B76BE7-0044-CF5F-2500-8FF442DB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83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491B7-2462-1A69-5103-9FF17E53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E9B529-5FC5-994D-E110-C6C2FC6C7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3BE1B7-4492-27C9-0D77-8C5CF51F5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52B60C-274A-D599-23E4-6ACBBC3A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74CEBF-C700-146B-3964-1B2B20EC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5BF69B-A83C-4153-E922-C1E6278D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02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F6A59-2D33-81CB-C0DE-311BA7AA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D47473-5FEF-2E39-795B-D22E7AC33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22301F-C9AB-D6D6-5B42-91AD7423A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A5BD5D-0965-C763-F443-69FA70DB0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4C1D9E-B4F6-8D00-8D0E-5406F1EB3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C60E31-313F-1A6D-DFCE-2862D749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6669D2-2000-229A-AA07-4CF70AA8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B60BC2-0ED8-F4D9-8060-72E9942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53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0850E-279E-1E6F-0945-EC8C3C40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294F8C-D6A1-F675-4F08-B1018528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392BBE-53C8-AB88-3865-BA22E480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0B6C75-480F-C0AF-E107-FEAE5715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92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62CF6D-2BA0-B3D3-314E-69C193DA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0B25B7-F2BB-1392-2237-F2833873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EC7DA5-286B-87BF-C737-5DB81ED8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61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2D8B1-5F6F-C667-681A-001E6073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F37EFE-A33C-5CC5-4707-B2DC94E9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98B1F6-EEA0-15DA-9126-0A14EC710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72886B-FF6E-DB62-37A5-9E3067E7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7EE318-828D-DA91-E821-D3EB151C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A09DFD-CB93-B6FA-65B8-A66B51BD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06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5CFA6-EB88-030B-4985-BF3832D8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79768D1-A6F6-B406-66F0-9847226BC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9B7EA0-5E05-434A-DA94-8E992576D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7878A0-936C-C242-BC29-E7339990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C42FE4-571B-9153-13BD-CE633A31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E59AC1-C7E6-9CB0-4C38-84F9238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21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22D14F-26FF-18F2-5C69-483E593F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CA677A-B8EA-32E7-8B70-75FF966F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9B4504-4D15-58E9-291E-FDF83B48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10E5-CA69-CB41-BC65-E766FCE43EFC}" type="datetimeFigureOut">
              <a:rPr lang="de-DE" smtClean="0"/>
              <a:t>16.11.2022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92EE84-51ED-FE89-9439-F5BBEFA1C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E52CBB-2393-5B0B-FA6B-5E2CDAAFD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F317-A917-7146-8D53-67E09CD4A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59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menne@transfer-ev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3CE7F4-D1BB-4A5B-8E96-91517764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197E66-A3F4-B559-9D6D-26465B5D9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10" y="5923502"/>
            <a:ext cx="855142" cy="6843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61395A-A5D1-6CF2-CA13-65C1B4B5C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2591564"/>
            <a:ext cx="9144000" cy="1249142"/>
          </a:xfrm>
        </p:spPr>
        <p:txBody>
          <a:bodyPr anchor="ctr">
            <a:normAutofit fontScale="90000"/>
          </a:bodyPr>
          <a:lstStyle/>
          <a:p>
            <a:br>
              <a:rPr lang="de-DE" sz="4400" b="1" dirty="0"/>
            </a:br>
            <a:r>
              <a:rPr lang="de-DE" b="1" dirty="0"/>
              <a:t>Der Nutzen von i-EVAL!</a:t>
            </a:r>
            <a:br>
              <a:rPr lang="de-DE" b="1" dirty="0"/>
            </a:br>
            <a:br>
              <a:rPr lang="de-DE" sz="1800" b="1" dirty="0"/>
            </a:br>
            <a:endParaRPr lang="de-DE" sz="1800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39F7EE-CD23-E528-278D-2CB832A12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50138"/>
            <a:ext cx="2358152" cy="8592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053A95-F3B1-640E-69B9-A1FDB168D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76" y="1398372"/>
            <a:ext cx="4573524" cy="950676"/>
          </a:xfrm>
          <a:prstGeom prst="rect">
            <a:avLst/>
          </a:prstGeom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FC11FD4-13C6-F4F8-B9EE-2A1C50A2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2614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F8656-C1EC-75CC-3A51-2A310630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1" y="250138"/>
            <a:ext cx="11343891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Nutzen der Panelstudie </a:t>
            </a:r>
            <a:br>
              <a:rPr lang="de-DE" dirty="0"/>
            </a:br>
            <a:r>
              <a:rPr lang="de-DE" dirty="0"/>
              <a:t>(hier: Kinder- &amp; Jugendfreizeiten)</a:t>
            </a:r>
            <a:br>
              <a:rPr lang="de-DE" dirty="0"/>
            </a:br>
            <a:r>
              <a:rPr lang="de-DE" sz="3200" dirty="0"/>
              <a:t>Chancen und Perspektiven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8E6CC9A-D2B5-A258-CE52-2A618F7AF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76683"/>
              </p:ext>
            </p:extLst>
          </p:nvPr>
        </p:nvGraphicFramePr>
        <p:xfrm>
          <a:off x="720969" y="1767254"/>
          <a:ext cx="10632831" cy="42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1E2EECC-821E-0DBF-6819-183D6614BF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10" y="5923502"/>
            <a:ext cx="855142" cy="68436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3BA080-0FC3-42F5-F909-7EE2818C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073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5C148-55EC-6757-2EA6-F8038CDA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für 2023 und folgende Jahre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99F67-E40C-CEC4-F3F7-2A8FA814E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Gesamte Vielfalt der Anbieter abbilden</a:t>
            </a:r>
          </a:p>
          <a:p>
            <a:pPr lvl="1"/>
            <a:r>
              <a:rPr lang="de-DE" dirty="0"/>
              <a:t>Anzahl der teilnehmenden Träger deutlich steigern!</a:t>
            </a:r>
          </a:p>
          <a:p>
            <a:pPr lvl="1"/>
            <a:r>
              <a:rPr lang="de-DE" dirty="0"/>
              <a:t>Konkret: Wunsch das von jedem Verband 3-4 Mitglieder mit 1-2 Jugendreisen teilnehmen!</a:t>
            </a:r>
          </a:p>
          <a:p>
            <a:r>
              <a:rPr lang="de-DE" dirty="0"/>
              <a:t>Repräsentativität verbessern</a:t>
            </a:r>
          </a:p>
          <a:p>
            <a:pPr lvl="1"/>
            <a:r>
              <a:rPr lang="de-DE" dirty="0"/>
              <a:t>Anzahl der teilnehmenden Begegnungen deutlich ausweiten.</a:t>
            </a:r>
          </a:p>
          <a:p>
            <a:r>
              <a:rPr lang="de-DE" dirty="0"/>
              <a:t>Verwaltung und Politik von Internationaler Jugendarbeit überzeugen! </a:t>
            </a:r>
          </a:p>
          <a:p>
            <a:pPr lvl="1"/>
            <a:r>
              <a:rPr lang="de-DE" dirty="0"/>
              <a:t>Gezielte Interpretation und Nutzung der Ergebnisse!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A27160-FD67-F694-84E8-204DD9D95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10" y="5923502"/>
            <a:ext cx="855142" cy="684360"/>
          </a:xfrm>
          <a:prstGeom prst="rect">
            <a:avLst/>
          </a:prstGeom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430B000C-3B02-57D1-304D-160A2B41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4637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A40C2-46D7-415E-11A7-4B432BB1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F87987-0FDD-0D40-4E09-C7B2F000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0932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/>
              <a:t>transfer</a:t>
            </a:r>
            <a:r>
              <a:rPr lang="de-DE" dirty="0"/>
              <a:t> e.V.</a:t>
            </a:r>
          </a:p>
          <a:p>
            <a:pPr marL="0" indent="0" algn="ctr">
              <a:buNone/>
            </a:pPr>
            <a:r>
              <a:rPr lang="de-DE" dirty="0"/>
              <a:t>Peter Menne</a:t>
            </a:r>
          </a:p>
          <a:p>
            <a:pPr marL="0" indent="0" algn="ctr">
              <a:buNone/>
            </a:pPr>
            <a:r>
              <a:rPr lang="de-DE" dirty="0">
                <a:hlinkClick r:id="rId2"/>
              </a:rPr>
              <a:t>menne@transfer-ev.de</a:t>
            </a:r>
            <a:endParaRPr lang="de-DE" dirty="0"/>
          </a:p>
          <a:p>
            <a:pPr marL="0" indent="0" algn="ctr">
              <a:buNone/>
            </a:pPr>
            <a:r>
              <a:rPr lang="de-DE" dirty="0"/>
              <a:t>Buchheimer Str. 64</a:t>
            </a:r>
          </a:p>
          <a:p>
            <a:pPr marL="0" indent="0" algn="ctr">
              <a:buNone/>
            </a:pPr>
            <a:r>
              <a:rPr lang="de-DE" dirty="0"/>
              <a:t>51063 Köln</a:t>
            </a:r>
          </a:p>
          <a:p>
            <a:pPr marL="0" indent="0" algn="ctr">
              <a:buNone/>
            </a:pPr>
            <a:r>
              <a:rPr lang="de-DE" dirty="0"/>
              <a:t>0221/9592190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8899A2B-B898-1B03-AEB3-4F2CA0EE7A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1716" y="2124795"/>
            <a:ext cx="2185399" cy="10926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508F58-6072-48F7-8174-47DC22BA8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10" y="5923502"/>
            <a:ext cx="855142" cy="684360"/>
          </a:xfrm>
          <a:prstGeom prst="rect">
            <a:avLst/>
          </a:prstGeom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4C5B7E69-D815-1AD9-92DE-E00C1BD5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0612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DDE55-F9C3-1A33-52B6-F6C10EEA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Evaluation von Jugendbegegnungen?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BB19A-6CD3-9910-EA6A-D8DED31D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 der Begegnung ist vor der Begegnung!</a:t>
            </a:r>
          </a:p>
          <a:p>
            <a:r>
              <a:rPr lang="de-DE" dirty="0"/>
              <a:t>Die Teilnehmenden sind die </a:t>
            </a:r>
            <a:r>
              <a:rPr lang="de-DE" dirty="0" err="1"/>
              <a:t>Expert:innen</a:t>
            </a:r>
            <a:endParaRPr lang="de-DE" dirty="0"/>
          </a:p>
          <a:p>
            <a:r>
              <a:rPr lang="de-DE" dirty="0"/>
              <a:t>Aufwand und Nutzen stehen in einem angemessenen Verhältnis</a:t>
            </a:r>
          </a:p>
          <a:p>
            <a:r>
              <a:rPr lang="de-DE" dirty="0"/>
              <a:t>Fragebögen sind </a:t>
            </a:r>
            <a:r>
              <a:rPr lang="de-DE" b="1" u="sng" dirty="0"/>
              <a:t>ein</a:t>
            </a:r>
            <a:r>
              <a:rPr lang="de-DE" dirty="0"/>
              <a:t> Baustein der Evaluationskultur!</a:t>
            </a:r>
          </a:p>
          <a:p>
            <a:r>
              <a:rPr lang="de-DE" dirty="0"/>
              <a:t>Keine Kontrolle von oben – sondern eine nüchterne Rückmeldung!</a:t>
            </a:r>
          </a:p>
          <a:p>
            <a:r>
              <a:rPr lang="de-DE" dirty="0"/>
              <a:t>Evaluation hilft dem Träger – gesammelte Daten helfen dem Feld!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306E0A95-AFDC-4FBE-0FA5-72F785DC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CEFEDE-F13A-7465-FB91-C5BB12F1C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10" y="5923502"/>
            <a:ext cx="855142" cy="6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5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7927A6B0-AC79-6927-5197-6978E2963485}"/>
              </a:ext>
            </a:extLst>
          </p:cNvPr>
          <p:cNvCxnSpPr>
            <a:cxnSpLocks/>
          </p:cNvCxnSpPr>
          <p:nvPr/>
        </p:nvCxnSpPr>
        <p:spPr>
          <a:xfrm>
            <a:off x="6786269" y="4337131"/>
            <a:ext cx="1532136" cy="5854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10238368-F7B3-3E8D-11ED-1E7307E9151B}"/>
              </a:ext>
            </a:extLst>
          </p:cNvPr>
          <p:cNvCxnSpPr>
            <a:cxnSpLocks/>
          </p:cNvCxnSpPr>
          <p:nvPr/>
        </p:nvCxnSpPr>
        <p:spPr>
          <a:xfrm>
            <a:off x="9053396" y="2046287"/>
            <a:ext cx="1352825" cy="204948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F32AC24E-721E-1D4E-AC2E-30A332165186}"/>
              </a:ext>
            </a:extLst>
          </p:cNvPr>
          <p:cNvCxnSpPr>
            <a:cxnSpLocks/>
          </p:cNvCxnSpPr>
          <p:nvPr/>
        </p:nvCxnSpPr>
        <p:spPr>
          <a:xfrm>
            <a:off x="5729820" y="3003881"/>
            <a:ext cx="3566042" cy="13626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2C6AEB01-E3B4-AA4A-BBC6-64EF14D72E7A}"/>
              </a:ext>
            </a:extLst>
          </p:cNvPr>
          <p:cNvCxnSpPr>
            <a:cxnSpLocks/>
          </p:cNvCxnSpPr>
          <p:nvPr/>
        </p:nvCxnSpPr>
        <p:spPr>
          <a:xfrm>
            <a:off x="4360142" y="2106849"/>
            <a:ext cx="5910811" cy="225856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08E292ED-F115-0A5C-0B66-C90E5939B367}"/>
              </a:ext>
            </a:extLst>
          </p:cNvPr>
          <p:cNvCxnSpPr>
            <a:cxnSpLocks/>
          </p:cNvCxnSpPr>
          <p:nvPr/>
        </p:nvCxnSpPr>
        <p:spPr>
          <a:xfrm>
            <a:off x="4177522" y="3934644"/>
            <a:ext cx="3959868" cy="151309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327F2C20-2F4B-5A88-1C56-89FBAAF2894C}"/>
              </a:ext>
            </a:extLst>
          </p:cNvPr>
          <p:cNvCxnSpPr>
            <a:cxnSpLocks/>
          </p:cNvCxnSpPr>
          <p:nvPr/>
        </p:nvCxnSpPr>
        <p:spPr>
          <a:xfrm>
            <a:off x="2896138" y="2402993"/>
            <a:ext cx="6009496" cy="229627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77C4B287-17FF-0699-4DC2-2DA769907FAA}"/>
              </a:ext>
            </a:extLst>
          </p:cNvPr>
          <p:cNvSpPr/>
          <p:nvPr/>
        </p:nvSpPr>
        <p:spPr>
          <a:xfrm>
            <a:off x="593356" y="1382692"/>
            <a:ext cx="2506439" cy="1546208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CC9CC0-DFAE-4FEB-7D60-D33046D2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funktioniert´s: Die Panelstudie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1FEE50-E069-5AA1-4F98-DD48FFAD826D}"/>
              </a:ext>
            </a:extLst>
          </p:cNvPr>
          <p:cNvSpPr/>
          <p:nvPr/>
        </p:nvSpPr>
        <p:spPr>
          <a:xfrm>
            <a:off x="8483648" y="4490615"/>
            <a:ext cx="3143357" cy="19391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C442121-A315-E1E3-E13E-516EE11F8EB3}"/>
              </a:ext>
            </a:extLst>
          </p:cNvPr>
          <p:cNvSpPr txBox="1"/>
          <p:nvPr/>
        </p:nvSpPr>
        <p:spPr>
          <a:xfrm>
            <a:off x="1217215" y="1445283"/>
            <a:ext cx="130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Dachorganisation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CFC461D-155E-4D86-BC93-9990697699F5}"/>
              </a:ext>
            </a:extLst>
          </p:cNvPr>
          <p:cNvSpPr/>
          <p:nvPr/>
        </p:nvSpPr>
        <p:spPr>
          <a:xfrm>
            <a:off x="2565651" y="3271516"/>
            <a:ext cx="1778859" cy="7648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8C26C9E-E576-D485-24B3-FCD41AF88DC5}"/>
              </a:ext>
            </a:extLst>
          </p:cNvPr>
          <p:cNvSpPr/>
          <p:nvPr/>
        </p:nvSpPr>
        <p:spPr>
          <a:xfrm>
            <a:off x="9281832" y="1881205"/>
            <a:ext cx="1778859" cy="7648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6ECBFDC-3293-CDFD-1E3F-0BA035750C06}"/>
              </a:ext>
            </a:extLst>
          </p:cNvPr>
          <p:cNvSpPr/>
          <p:nvPr/>
        </p:nvSpPr>
        <p:spPr>
          <a:xfrm>
            <a:off x="7714786" y="1249207"/>
            <a:ext cx="1778859" cy="7648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37A687D-40B9-4446-048F-F6C266FBEBBB}"/>
              </a:ext>
            </a:extLst>
          </p:cNvPr>
          <p:cNvSpPr/>
          <p:nvPr/>
        </p:nvSpPr>
        <p:spPr>
          <a:xfrm>
            <a:off x="4612249" y="2200958"/>
            <a:ext cx="1778859" cy="7648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3CEE02-C56D-8CA7-41C8-605C0E9ED542}"/>
              </a:ext>
            </a:extLst>
          </p:cNvPr>
          <p:cNvSpPr/>
          <p:nvPr/>
        </p:nvSpPr>
        <p:spPr>
          <a:xfrm>
            <a:off x="3402498" y="1334518"/>
            <a:ext cx="1778859" cy="7648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6F6A680-E39A-438F-AF1B-B8C5CCB71471}"/>
              </a:ext>
            </a:extLst>
          </p:cNvPr>
          <p:cNvSpPr/>
          <p:nvPr/>
        </p:nvSpPr>
        <p:spPr>
          <a:xfrm>
            <a:off x="5450647" y="3552212"/>
            <a:ext cx="1778859" cy="7648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43720672-C3E8-1F28-24D7-EE41C582AF82}"/>
              </a:ext>
            </a:extLst>
          </p:cNvPr>
          <p:cNvCxnSpPr>
            <a:cxnSpLocks/>
          </p:cNvCxnSpPr>
          <p:nvPr/>
        </p:nvCxnSpPr>
        <p:spPr>
          <a:xfrm>
            <a:off x="10722188" y="2644994"/>
            <a:ext cx="141233" cy="174105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id="{E3B914FA-1ED1-0414-8A0C-A7396C6CF283}"/>
              </a:ext>
            </a:extLst>
          </p:cNvPr>
          <p:cNvSpPr txBox="1"/>
          <p:nvPr/>
        </p:nvSpPr>
        <p:spPr>
          <a:xfrm>
            <a:off x="9007858" y="4956290"/>
            <a:ext cx="2112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Repräsentative Daten für die Panelstudie</a:t>
            </a:r>
          </a:p>
        </p:txBody>
      </p:sp>
      <p:pic>
        <p:nvPicPr>
          <p:cNvPr id="91" name="Grafik 90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C120508A-8DF2-5B84-1DF4-200053206A4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128237" y="5344647"/>
            <a:ext cx="499349" cy="876444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AAE3005A-B010-03D0-0F49-ABB7F8206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586" y="5352353"/>
            <a:ext cx="1339006" cy="868738"/>
          </a:xfrm>
          <a:prstGeom prst="rect">
            <a:avLst/>
          </a:prstGeom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DFCAB227-99D1-C95C-881D-AF681C83CF43}"/>
              </a:ext>
            </a:extLst>
          </p:cNvPr>
          <p:cNvSpPr txBox="1"/>
          <p:nvPr/>
        </p:nvSpPr>
        <p:spPr>
          <a:xfrm>
            <a:off x="1283753" y="5042243"/>
            <a:ext cx="218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Jugendbegegnung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B09D351-CA9A-0114-66BA-AEF2B1A7B91D}"/>
              </a:ext>
            </a:extLst>
          </p:cNvPr>
          <p:cNvSpPr/>
          <p:nvPr/>
        </p:nvSpPr>
        <p:spPr>
          <a:xfrm>
            <a:off x="410347" y="4876854"/>
            <a:ext cx="3957197" cy="176927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090F1DF9-6B76-B677-A2AB-52FA35540FDF}"/>
              </a:ext>
            </a:extLst>
          </p:cNvPr>
          <p:cNvCxnSpPr>
            <a:cxnSpLocks/>
          </p:cNvCxnSpPr>
          <p:nvPr/>
        </p:nvCxnSpPr>
        <p:spPr>
          <a:xfrm>
            <a:off x="4511389" y="5696195"/>
            <a:ext cx="3626001" cy="1162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ußzeilenplatzhalter 2">
            <a:extLst>
              <a:ext uri="{FF2B5EF4-FFF2-40B4-BE49-F238E27FC236}">
                <a16:creationId xmlns:a16="http://schemas.microsoft.com/office/drawing/2014/main" id="{52055A59-B6EA-CDF4-D0E8-7504E33E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4D99AC89-3041-45BF-9EAA-B6A007C03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87426"/>
            <a:ext cx="605552" cy="48461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7131F46-8A2C-C1CD-587B-5904955B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92" y="5343953"/>
            <a:ext cx="1313479" cy="8350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098A28-DCA2-A36A-5F4C-CAA8B8894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236" y="4296610"/>
            <a:ext cx="1164894" cy="4296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92E4C0-DC07-4756-8026-904AC98CB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340" y="4228938"/>
            <a:ext cx="1164894" cy="4296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E299433-ACDD-1C4B-25DB-0F6B7BD9E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301" y="3124465"/>
            <a:ext cx="1164894" cy="4296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27CCD0-6069-5C6D-5661-11584533F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624" y="3433245"/>
            <a:ext cx="1164894" cy="42967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B243A11-7355-B4DE-C4F2-4A99554DE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044" y="4379011"/>
            <a:ext cx="1164894" cy="4296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2795B9-F96A-0F01-6EB1-26C4C1CD0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882" y="3633810"/>
            <a:ext cx="1164894" cy="42967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99A19D-67F9-6746-B54B-293B2642A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819" y="2984208"/>
            <a:ext cx="1164894" cy="429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A4209E-C9C4-60EF-3F9F-B735D3705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766" y="1715645"/>
            <a:ext cx="1164894" cy="42967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79DCEF8-A621-1198-A44E-5A9F7E7A7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25" y="2941349"/>
            <a:ext cx="1164894" cy="42967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5113830-2BBE-C899-D8CD-E3EC68C1E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747" y="2290854"/>
            <a:ext cx="1164894" cy="429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5FFCC7C-AB6D-525B-1D8C-9C0E6896F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051" y="2019460"/>
            <a:ext cx="1164894" cy="42967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D1F7550-015E-8C13-FD99-0E5671657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884" y="2395135"/>
            <a:ext cx="1164894" cy="4296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927C476-0D6C-0774-EE01-0DB3586ED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768" y="1401592"/>
            <a:ext cx="1164894" cy="4296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49EB915-AB6B-0421-7C3A-3C0556803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836" y="3706214"/>
            <a:ext cx="1164894" cy="42967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5166740-BD30-59C3-826E-2A794F9C9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797" y="2334740"/>
            <a:ext cx="1164894" cy="429674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715B52CA-94BA-224B-259E-1048738F3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843" y="1501711"/>
            <a:ext cx="1164894" cy="429674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7773E47E-3AD2-89EF-C21C-326A88023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45" y="1709401"/>
            <a:ext cx="1164894" cy="429674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B2C63E9B-9D28-7B2F-4670-43FCDCC28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969" y="2980185"/>
            <a:ext cx="1164894" cy="429674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D43FAC4C-3D98-8A32-02AF-A736A805E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839" y="1039275"/>
            <a:ext cx="1164894" cy="429674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6CDA7326-19A6-33B9-0A30-B4BB9876F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41" y="3510878"/>
            <a:ext cx="1164894" cy="429674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93866096-BA5A-439C-5341-66A4AB6FF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745" y="1861801"/>
            <a:ext cx="1164894" cy="429674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C9B97083-0B42-3003-E244-42938FDFA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145" y="2014201"/>
            <a:ext cx="1164894" cy="429674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D4C2FE41-5332-89D7-941B-2CBAE5B47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545" y="2166601"/>
            <a:ext cx="1164894" cy="429674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C5CF90F0-7AEB-D482-AAC3-22D99EB82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945" y="2319001"/>
            <a:ext cx="1164894" cy="429674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4C79F289-5A89-BB3F-3B94-05F28AAA2F63}"/>
              </a:ext>
            </a:extLst>
          </p:cNvPr>
          <p:cNvSpPr/>
          <p:nvPr/>
        </p:nvSpPr>
        <p:spPr>
          <a:xfrm>
            <a:off x="1003341" y="2031115"/>
            <a:ext cx="1778859" cy="76486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86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A363F-39D1-F023-04CB-2C1F1549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Grundidee der Panelstudie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90C0A95-1553-AA1B-1AB8-1AC4395C5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7523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29817E45-4879-970C-C961-0BCB36D26D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10" y="5923502"/>
            <a:ext cx="855142" cy="68436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0E7763-4C89-5293-72CA-C3E7C19C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1443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74FC5-BA19-FC35-23B3-3F6D1081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Beispiel</a:t>
            </a:r>
            <a:r>
              <a:rPr lang="en-US" sz="3600" dirty="0">
                <a:solidFill>
                  <a:srgbClr val="FFFFFF"/>
                </a:solidFill>
              </a:rPr>
              <a:t>: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Datenreport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Internationale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Jugendarbeit</a:t>
            </a:r>
            <a:r>
              <a:rPr lang="en-US" sz="3600" dirty="0">
                <a:solidFill>
                  <a:srgbClr val="FFFFFF"/>
                </a:solidFill>
              </a:rPr>
              <a:t> - IJAB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1B1742F-FFC2-0089-3927-E006B8029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29163"/>
            <a:ext cx="6780700" cy="4797344"/>
          </a:xfrm>
          <a:prstGeom prst="rect">
            <a:avLst/>
          </a:prstGeom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9A574913-A492-A21E-BA2A-1F516F3B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08B7E2-724E-5C82-3A7D-F51D1BDB9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87426"/>
            <a:ext cx="605552" cy="4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6A922F-CAB0-3B2A-2301-9059D6DB6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0359"/>
          <a:stretch/>
        </p:blipFill>
        <p:spPr>
          <a:xfrm>
            <a:off x="-17703" y="-21986"/>
            <a:ext cx="12191999" cy="6879985"/>
          </a:xfrm>
          <a:prstGeom prst="rect">
            <a:avLst/>
          </a:prstGeom>
        </p:spPr>
      </p:pic>
      <p:sp>
        <p:nvSpPr>
          <p:cNvPr id="52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0351C0-F349-6D5A-0144-01346373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" y="3407010"/>
            <a:ext cx="437552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>
                <a:solidFill>
                  <a:srgbClr val="FFFFFF"/>
                </a:solidFill>
              </a:rPr>
              <a:t>Statistiken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zu</a:t>
            </a:r>
            <a:r>
              <a:rPr lang="en-US" sz="4800" dirty="0">
                <a:solidFill>
                  <a:srgbClr val="FFFFFF"/>
                </a:solidFill>
              </a:rPr>
              <a:t> Internationalen </a:t>
            </a:r>
            <a:r>
              <a:rPr lang="en-US" sz="4800" dirty="0" err="1">
                <a:solidFill>
                  <a:srgbClr val="FFFFFF"/>
                </a:solidFill>
              </a:rPr>
              <a:t>Jugenbegnungen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4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03B415-3F0F-21C8-BA47-3FC4407E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87" y="-10674"/>
            <a:ext cx="4887685" cy="1777419"/>
          </a:xfrm>
        </p:spPr>
        <p:txBody>
          <a:bodyPr anchor="b">
            <a:normAutofit/>
          </a:bodyPr>
          <a:lstStyle/>
          <a:p>
            <a:r>
              <a:rPr lang="de-DE" sz="4000" dirty="0"/>
              <a:t>Weitere Beispiele: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F5A54EB-FFF3-55A1-9386-D7AF24F35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" r="3034" b="3"/>
          <a:stretch/>
        </p:blipFill>
        <p:spPr>
          <a:xfrm>
            <a:off x="4788974" y="0"/>
            <a:ext cx="6131071" cy="6860858"/>
          </a:xfrm>
          <a:prstGeom prst="rect">
            <a:avLst/>
          </a:prstGeom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CCD4FB7A-2545-96AB-8603-D4450750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131" y="6311742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0589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8DFF46-86F5-5DE0-C2EF-7DD8ADF1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Vergleich der Ziele der Mitarbeitenden und den Erfahrungen der Teilnehmenden: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87C677C-D679-7774-04CE-5F4B4A95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7" b="2771"/>
          <a:stretch/>
        </p:blipFill>
        <p:spPr>
          <a:xfrm>
            <a:off x="5551986" y="10636"/>
            <a:ext cx="5251592" cy="6836728"/>
          </a:xfrm>
          <a:prstGeom prst="rect">
            <a:avLst/>
          </a:prstGeom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31EF56E0-58E3-43E9-3B66-6242EF3A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593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15352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6D06DD-7945-FEB4-18A7-7FD8E5B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den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Teilnehmenden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C648815-2DBE-A880-74F5-61E2C7D5F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6730" y="17584"/>
            <a:ext cx="6322736" cy="6835391"/>
          </a:xfrm>
          <a:prstGeom prst="rect">
            <a:avLst/>
          </a:prstGeom>
        </p:spPr>
      </p:pic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B262F32-F934-3AD0-0BDB-A3200D7B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396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Peter Menne - transfer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e.V.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latin typeface="+mn-lt"/>
                <a:ea typeface="+mn-ea"/>
                <a:cs typeface="+mn-cs"/>
              </a:rPr>
              <a:t>- Wiesbaden International - </a:t>
            </a:r>
            <a:r>
              <a:rPr lang="en-US" sz="700" kern="1200" dirty="0" err="1">
                <a:latin typeface="+mn-lt"/>
                <a:ea typeface="+mn-ea"/>
                <a:cs typeface="+mn-cs"/>
              </a:rPr>
              <a:t>Trägerkonferenz</a:t>
            </a:r>
            <a:r>
              <a:rPr lang="en-US" sz="700" kern="1200" dirty="0">
                <a:latin typeface="+mn-lt"/>
                <a:ea typeface="+mn-ea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5449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Breitbild</PresentationFormat>
  <Paragraphs>69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Office</vt:lpstr>
      <vt:lpstr> Der Nutzen von i-EVAL!  </vt:lpstr>
      <vt:lpstr>Warum Evaluation von Jugendbegegnungen?</vt:lpstr>
      <vt:lpstr>Wie funktioniert´s: Die Panelstudie</vt:lpstr>
      <vt:lpstr>Grundidee der Panelstudie</vt:lpstr>
      <vt:lpstr>Beispiel: Datenreport Internationale Jugendarbeit - IJAB</vt:lpstr>
      <vt:lpstr>Statistiken zu Internationalen Jugenbegnungen</vt:lpstr>
      <vt:lpstr>Weitere Beispiele:</vt:lpstr>
      <vt:lpstr>Vergleich der Ziele der Mitarbeitenden und den Erfahrungen der Teilnehmenden:</vt:lpstr>
      <vt:lpstr>Statistik zu den Teilnehmenden!</vt:lpstr>
      <vt:lpstr>Nutzen der Panelstudie  (hier: Kinder- &amp; Jugendfreizeiten) Chancen und Perspektiven</vt:lpstr>
      <vt:lpstr>Ziele für 2023 und folgende Jahre</vt:lpstr>
      <vt:lpstr>Kontakt: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 Vortrag zur Panelstudie  Evaluation von Kinder- und Jugendreisen - und Freizeiten </dc:title>
  <dc:creator>Peter Menne</dc:creator>
  <cp:lastModifiedBy>Peter Menne</cp:lastModifiedBy>
  <cp:revision>7</cp:revision>
  <cp:lastPrinted>2022-11-16T10:53:38Z</cp:lastPrinted>
  <dcterms:created xsi:type="dcterms:W3CDTF">2022-11-10T12:25:46Z</dcterms:created>
  <dcterms:modified xsi:type="dcterms:W3CDTF">2022-11-16T10:56:07Z</dcterms:modified>
</cp:coreProperties>
</file>